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выделенное слово может изменить смысл всей фразы.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слушателю понять главное, а говорящему — точнее ответить, уточнить мысль и избежать недоразумений в устной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логическое ударение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логическое ударение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— это выделение голосом одного слова или нескольких слов, которые несут главный смысл сообщения в конкретном предложении.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не совпадает с ударением внутри слова: в слове «берёза» ударение закреплено за слогом -рё-, а в предложении выделяется смысловой центр.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центром становится слово, которое отвечает на главный вопрос, сообщает новую информацию или помогает понять, что особенно важно для говорящего.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Когда? Куда?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сильнее произнести «я», становится ясно, кто именно пойдёт в парк. Остальные слова остаются на втором плане, и смысл смещается на участника действия.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«сегодня», главное — время. Тогда фраза сообщает не просто о походе, а о том, что он состоится именно в этот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Выделено слово «я»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Выделено слово «сегодня»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помогают выделить главное слово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обычно произносят чуть громче и отчётливее, чем остальные. Это помогает слушателю сразу уловить смысловой центр предложения.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поддерживают пауза перед нужным словом и изменение темпа: иногда фразу читают медленнее, чтобы важная часть прозвучала заметнее.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усиливают порядок слов и противопоставление: «Не книга, а тетрадь». Такое построение сразу показывает, что именно исправляет или уточняет говорящий.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одной и той же фразы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предложение можно произнести с разным смысловым центром, если выделить разные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 набор слов, а то, какая часть сообщения становится главной.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«Логическое ударение»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 вопросах и ответах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обычно выделяется слово, на которое нужен ответ. Вопрос «Кто пришёл?» сразу подсказывает, что важнее всего узнать лицо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логическое ударение переносится на новую информацию: «Пришёл Миша». Здесь главное — не действие, а имя того, кто пришёл.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работает вопрос «Что ты сделал?». В нём смысловым центром становится слово «что», а в ответе — новое действие или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разного смыслового выделения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предложение может отвечать на разные вопросы, если менять логическое ударение.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фразы зависит от того, какое слово выбрано главным.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«Логическое ударение»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логическое ударение в русском языке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порядок слов сравнительно свободный, поэтому важная часть сообщения часто уточняется интонацией, а не только местом слова в предложении.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ближе к концу фразы нередко звучат заметнее. Поэтому перестановка может подчеркнуть нужную деталь: «Книгу принес Петя» — «Петя принес книгу».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говорящий управляет вниманием слушателя: сначала вводит известное, а затем делает сильнее то, что сообщает впервые или исправляет.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главное слово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смысловой центр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 стихах и выразительном чтении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стихотворной строке логическое ударение помогает услышать главную мысль автора: образ, чувство или событие. Поэтому при чтении вслух важно не только соблюдать ритм, но и выделять смысловые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смысловое выделение не совпадает с размером стиха. Чтец может сделать паузу, усилить голос или чуть замедлить темп, чтобы важная деталь прозвучала отчётливо и не потерялась среди других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правильно расставить логические акценты, стихотворение становится понятнее и выразительнее. Слушатель легче замечает настроение строки, интонацию героя и то, что особенно хотел подчеркнуть поэт.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выделении слова меняют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выбранное логическое ударение способно исказить мысль или сделать фразу неожиданно смешной. Слушатель начинает понимать не то, что хотел сказать говорящий, и смысл сообщения теряется.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«Я не сказал ему» можно выделить разные слова, и каждый вариант даст новый оттенок смысла. Поэтому перед ответом или чтением полезно проверить, какое слово действительно важно.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логическое ударение встречается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эта тема особенно заметна в устных ответах, пересказе и чтении диалогов, где нужно быстро показать, какая часть сообщения главная.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логическое ударение нужно в обычной речи и ответах. Реже оно используется в исправлении и уточнении, но там особенно важно.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«Логическое ударение», данные диаграммы условные, 2025
</a:t>
            </a:r>
            <a:endParaRPr lang="en-US" sz="13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6888" y="1483351"/>
            <a:ext cx="299025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логическое ударение передаёт чувства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Выделенное слово помогает показать неожиданность и сделать фразу более живой. Слушатель сразу слышит, что говорящий поражён фактом, событием или чьим-то поступком.
</a:t>
            </a:r>
            <a:endParaRPr lang="en-US" sz="1121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помогает передать раздражение или несогласие без лишних слов. Оно подчёркивает, что именно не нравится говорящему и на что он обращает внимание.
</a:t>
            </a:r>
            <a:endParaRPr lang="en-US" sz="112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усиливает важное слово, радость звучит ярче и искреннее. В таком чтении особенно заметны хорошие новости, успех, удача или приятная перемена.
</a:t>
            </a:r>
            <a:endParaRPr lang="en-US" sz="117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голос выделяет ключевое слово осторожно, фраза звучит неуверенно. Так можно показать, что говорящий не до конца уверен в своём сообщении или вопросе.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просьбе важное слово произносится особенно заметно, чтобы собеседник понял, что нужно сделать. Такое выделение делает обращение мягче, яснее и убедительнее.
</a:t>
            </a:r>
            <a:endParaRPr lang="en-US" sz="11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 предложений с разным смысловым центром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может по-разному отвечать на вопрос, если изменить логическое ударение.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зависит от вопроса и цели высказывания. Одно предложение может сообщать о действии, лице или адресате подарка.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«Логическое ударение»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 диалоге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логическое ударение помогает сразу уточнить, кто, когда и где что-то сделал. Благодаря этому собеседники быстрее понимают друг друга и не спорят из-за недосказанности.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выделение слышно в противопоставлениях: «Не Петя, а Витя», «Не завтра, а сегодня», «Не в школе, а дома». Такие пары слов исправляют ошибку и делают ответ точным.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собеседник переспросил, логическое ударение подсказывает, какую часть сообщения нужно пояснить. Это важно в разговоре на уроке, в пересказе и в обычной беседе.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тренировка логического ударения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выбрать смысловой центр и проверить, как меняется значение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Интонационная схема фразы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главным словом обычно делается небольшая пауза, а само оно звучит чуть сильнее и отчётливее. Так слушатель сразу замечает, на чём держится смысл фразы.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смыслового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«Сегодня мы идём в музей» можно выделить разные слова, если меняется цель сообщения. Схема помогает увидеть, где расположен главный смысловой акцент.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логическое ударение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подсказки часто работают вместе: вопрос, контекст и интонация дополняют друг друга и помогают выбрать нужное слово без 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ориентиры — вопрос и контраст. Остальные признаки тоже полезны, но обычно уточняют уже найденный смысловой центр.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«Логическое ударение», данные условные, 2025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делает речь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помогает выделить главное в предложении и правильно передать мысль. Если уметь находить смысловой центр, читать, отвечать и говорить становится легче и выразительнее.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2026-05-22T11:26:09Z</dcterms:created>
  <dcterms:modified xsi:type="dcterms:W3CDTF">2026-05-22T11:26:09Z</dcterms:modified>
</cp:coreProperties>
</file>