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New York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Нью-Йорком и английской лексикой о городе.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Нью-Йорк изучают на уроках английского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помогает понять жизнь большого города: здесь говорят по-английски, но слышны и другие языки. Это делает тему удобной для изучения лексики о транспорте, профессиях, культуре и повседневных ситуациях.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боро Нью-Йорка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Manhattan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 — деловое и туристическое сердце города. Здесь сосредоточены небоскрёбы, офисы, музеи и самые узнаваемые улицы, которые часто появляются в фильмах и учебниках.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Queens
</a:t>
            </a:r>
            <a:pPr algn="l" indent="0" marL="0">
              <a:lnSpc>
                <a:spcPct val="90000"/>
              </a:lnSpc>
              <a:buNone/>
            </a:pPr>
            <a:r>
              <a:rPr lang="en-US" sz="34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3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Квинс считается самым многонациональным боро Нью-Йорка. Здесь особенно заметно языковое и культурное разнообразие, которое делает город по-настоящему международным.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3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Бруклин известен жилыми кварталами, парками и творческой атмосферой. Это район, где можно увидеть современную городскую жизнь без постоянной суеты центра.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Staten Island
</a:t>
            </a:r>
            <a:pPr algn="l" indent="0" marL="0">
              <a:lnSpc>
                <a:spcPct val="90000"/>
              </a:lnSpc>
              <a:buNone/>
            </a:pPr>
            <a:r>
              <a:rPr lang="en-US" sz="3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4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Статен-Айленд отличается более спокойной городской средой. Он помогает увидеть, что Нью-Йорк — это не только плотный центр, но и районы с разным ритмом жизни.
</a:t>
            </a:r>
            <a:endParaRPr lang="en-US" sz="983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Bronx
</a:t>
            </a:r>
            <a:pPr algn="l" indent="0" marL="0">
              <a:lnSpc>
                <a:spcPct val="90000"/>
              </a:lnSpc>
              <a:buNone/>
            </a:pPr>
            <a:r>
              <a:rPr lang="en-US" sz="3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Бронкс связан с бейсболом и историей хип-хопа. Этот район часто упоминают, когда говорят о спортивной культуре и музыкальном наследии Нью-Йорка.
</a:t>
            </a:r>
            <a:endParaRPr lang="en-US" sz="10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численности показывает, насколько по-разному устроены районы города: одни более плотные и оживлённые, другие — менее населённые и спокойные.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 и Queens лидируют по населению, а Staten Island остаётся самым маленьким боро.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пяти боро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 боро Нью-Йорка, перепись США и городские справочники; актуально на 2020-е годы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1624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будущего города появляется голландское поселение New Amsterdam. Оно становится важной точкой торговли и морских связей.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1664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переходит под контроль Англии и получает новое название — New York. Город начинает развиваться в другом политическом и экономическом направлении.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Открывается метро, и передвижение по городу становится намного удобнее. Это ускоряет рост районов и делает Нью-Йорк более связанным.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быстро растёт благодаря порту, торговле и массовой иммиграции. Население увеличивается, а город становится крупным центром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Нью-Йорка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819" y="2043977"/>
            <a:ext cx="4289812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 Нью-Йорка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показывают, как в одном городе сочетаются история, природа, архитектура и современная городская жизнь.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знаковых мест сосредоточено в Манхэттене, но символы города есть и за его пределами.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исторические сведения о достопримечательностях Нью-Йорка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увидел весь мир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была подарена Францией и открыта в 1886 году. Она встречает корабли у входа в нью-йоркскую гавань и стала одним из самых узнаваемых символов США. Для многих людей она означает свободу, надежду и начало новой жизни.
</a:t>
            </a:r>
            <a:endParaRPr lang="en-US" sz="1161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Остров, где начинался путь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Эллис долгое время был главным пунктом приёма иммигрантов. С 1892 по 1954 год через него прошли миллионы людей, прибывших в Америку в поисках работы и безопасности. Для них это был первый шаг в незнакомой стране.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и остров Эллис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иммигранты попадали в Нью-Йорк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типичный путь людей, прибывавших через гавань Нью-Йорка в конце XIX — начале XX века.
</a:t>
            </a:r>
            <a:endParaRPr lang="en-US" sz="29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14200"/>
            <a:ext cx="4212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46571"/>
            <a:ext cx="421200" cy="37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Нью-Йорка работает круглосуточно и остаётся самым удобным способом перемещения между боро. Оно помогает быстро добираться до школы, работы и достопримечательностей.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 Bridge соединяет Manhattan и Brooklyn и остаётся важной частью городского движения. Мосты помогают связывать районы, когда поездка по воде или по суше была бы дольше.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Staten Island Ferry — бесплатный паром между Staten Island и Manhattan. Он полезен для поездок и одновременно даёт красивый вид на гавань и небоскрёбы.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большом городе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люди чаще ходят пешком, а поездки между районами удобнее всего совершать на метро и автобусе.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занимает наибольшую долю, потому что оно быстрее всего соединяет разные части Нью-Йорка.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жители и туристы перемещаются по городу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способов передвижения для учебной диаграммы, без точной статистической привязки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как экономический центр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центр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Уолл-стрит ассоциируется с крупными банками, биржей New York Stock Exchange и решениями, которые влияют на мировую экономику. Здесь сосредоточены офисы компаний и специалистов разных профессий.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финансов, в Нью-Йорке развиты медиа, мода, образование, медицина, технологии и туризм. Такой набор сфер делает город важным местом для работы, учёбы и деловых встреч.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работников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тысячи людей приезжают в центр и другие районы на работу. Быстрый ритм города поддерживают метро, автобусы и паромы, которые помогают добираться вовремя.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гостей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ежегодно принимает миллионы туристов, потому что здесь можно увидеть знаменитые улицы, музеи, театры и небоскрёбы. Туризм приносит городу доход и создаёт новые рабочие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музеи и театр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музеи и театр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музеи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Нью-Йорке находятся Metropolitan Museum of Art, Museum of Modern Art и American Museum of Natural History. Эти музеи показывают искусство, историю и науку на очень высоком уровне.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Broadway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 известен мюзиклами, спектаклями и яркими афишами. Для многих зрителей поход в театр здесь — это не просто вечерний досуг, а часть культурного опыта города.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стал важным местом для джаза и хип-хопа. В разных районах развивались музыкальные стили, которые позже повлияли на культуру США и других стран.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искусство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Граффити, настенные рисунки и современное уличное искусство можно увидеть во многих районах. Они помогают понять, как жители выражают свои идеи, настроение и отношение к городу.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музеи Нью-Йорка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музеи расположены в основном на Манхэттене и показывают разные стороны культуры, науки и искусства города.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самых известных музеев сосредоточено в Манхэттене, а каждый из них связан с отдельной областью культуры или науки.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музеях Нью-Йорка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65644"/>
            <a:ext cx="694376" cy="5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основным языком школы, работы и официальных документов. Он нужен почти в любой ситуации, от разговора в магазине до общения с городскими службами.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 разных стран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Нью-Йорке живут представители десятков народов. История города связана с иммиграцией, поэтому рядом можно встретить семьи, приехавшие сюда в разные 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на улицах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английского, в городе часто слышны испанский, китайский, русский, арабский и другие языки. Это делает город особенно интересным и помогает людям сохранять свои традиции.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среда учит жителей быть терпимее и внимательнее друг к другу. В Нью-Йорке языковое разнообразие стало частью повседневной жизни и городской культуры.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многонациональность города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многонациональность города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заметно меняется в течение года, поэтому жители выбирают одежду и планируют прогулки в зависимости от сезона. Это влияет и на городские события.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городе прохладно, а летом значительно теплее. Самые комфортные периоды для прогулок — весна и осень.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времена года в Нью-Йорке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сезонные ориентиры для Нью-Йорка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жизни Нью-Йорка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 в Нью-Йорке особенно популярен благодаря Yankees и Mets. Матчи собирают много болельщиков, а стадионы становятся местом семейного отдыха и встреч друзей.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футбол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жизнь города связана и с американским футболом. Для многих жителей это важная часть сезона, которую обсуждают в школе, дома и на работе.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Knicks и Nets представляют город в баскетболе и привлекают внимание не только местных жителей, но и туристов. Игры проходят в больших аренах с яркой атмосферой.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Rangers и Islanders делают хоккей заметной частью нью-йоркской культуры. Зимние матчи особенно популярны, потому что они дают городу динамику и сильные эмоции.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в Нью-Йорке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городской маршрут: дом, дорога, занятия, обед, прогулка и возвращение домой.
</a:t>
            </a:r>
            <a:endParaRPr lang="en-US" sz="29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большого города
</a:t>
            </a:r>
            <a:endParaRPr lang="en-US" sz="2933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Дорогое жильё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Нью-Йорка жильё стоит очень дорого, поэтому семьям и студентам бывает трудно найти подходящую квартиру. Это одна из самых заметных городских проблем.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шум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поток машин, постоянное движение и плотная застройка создают пробки и шум. Из-за этого поездки могут занимать больше времени, особенно в часы пик.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районами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в разных частях города заметно отличается. Одни районы более обеспеченные и удобные, а в других жители нуждаются в дополнительной поддержке и услугах.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развивает парки, общественный транспорт и социальные программы, чтобы сделать жизнь безопаснее и удобнее. Эти меры помогают улучшать повседневную среду для жителей.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Нью-Йорка в повседневной жизни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часто встречаются в фильмах, книгах и учебных текстах, потому что они сразу напоминают о ритме и характере Нью-Йорка.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узнаётся по ярким визуальным образам, связанным с движением, работой, театром и транспортом.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символах Нью-Йорка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Нью-Йорк: город фактов, символов и английских слов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показывает, как в одном городе соединяются история, культура, транспорт и разные языки. Изучая его, легко запомнить важную лексику и лучше понять жизнь большого города.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2026-05-31T09:33:56Z</dcterms:created>
  <dcterms:modified xsi:type="dcterms:W3CDTF">2026-05-31T09:33:56Z</dcterms:modified>
</cp:coreProperties>
</file>