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темы одного урока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школьные темы о том, как меняются слова и 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 косвенную речь: её назначение, изменения в формах и передачу вопросов с отрицаниями. Затем перейдём к развитию органического мира — от простейших организмов до освоения суши и разнообразия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держится на пяти ключевых изменениях: смысл сохраняется, а форма подстраивается под новый контекст.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изменений помогают передать чужую мысль без дословной цитаты.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глагола сообщения задают основу модели: say и tell. Они помогают правильно построить косвенную речь и указать, кому адресованы слова.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глагола сообщения особенно часто используются в школьных примерах.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типовых сдвигов помогают передать чужие слова точно: от настоящего к прошедшему, от будущего к условному.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типовых преобразований чаще всего встречаются в косвенной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указателей времени и места особенно часто меняют форму, чтобы речь звучала естественно в новом контексте.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уточнить, когда и где было сказано сообщение.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различают два основных пути передачи вопросов: специальные и общие.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вопросов требуют разных союзов и порядка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 сохраняется всегда: отрицание остаётся, но предложение строится как обычное сообщение.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не потерять смысл отрицания при пересказе.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часто используемых глаголов сообщения помогают точнее передавать смысл высказывания и отношение говорящего.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достаточно, чтобы различать речь, просьбу, признание и предупреждение.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прямая речь превращается в косвенную по правилам языка.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помогают быстро увидеть согласование времён и местоимений.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предложения помогают отработать утверждение, вопрос, present и future в косвенной речи на одном коротком примере.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мини-практике.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11, мини-практика по reported speech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готовых ответа позволяют проверить согласование времён, замену местоимений и преобразование вопроса в косвенную речь.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ответа нужно сравнить с исходными фразами.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12, проверка ответов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ключевых этапов показывают, как из простых форм жизни постепенно возникло разнообразие организмов.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этапов выделяют в истории жизни на 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13, обобщение этапов развития органического мира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клетка у ранних организмов была основой жизни: так начиналась эволюция самых простых форм.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стала исходной формой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14, ранние одноклеточные организмы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группы организмов — растения и некоторые бактерии — начали выделять кислород и изменили состав атмосферы.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 участвовали в накоплении кислорода.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15, фотосинтез и кислород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уровня усложнения — появление ядра и многоклеточность — сделали возможными ткани и органы.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привели к усложнению строения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16, переход к сложным клеткам и многоклеточности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большие группы живых существ по очереди освоили сушу: сначала растения, затем животные.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 вышли на сушу поэтапно.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17, освоение суши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видов доказательств помогают увидеть, что жизнь менялась постепенно и не сразу.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 доказательств используют для изучения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слайда 18, доказательства развития жизни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43849"/>
            <a:ext cx="4356600" cy="109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2 темы урока и их общий принцип: изменение по правилам.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объединяет последовательное изменение формы при сохранении смысла или 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слайдов 3–18, сопоставление двух частей урока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двух тем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увидеть изменения
</a:t>
            </a:r>
            <a:endParaRPr lang="en-US" sz="237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как работают правила изменения в языке и в природе. Примеры помогают не только запомнить формы reported speech, но и понять логику развития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2026-07-26T10:23:01Z</dcterms:created>
  <dcterms:modified xsi:type="dcterms:W3CDTF">2026-07-26T10:23:01Z</dcterms:modified>
</cp:coreProperties>
</file>