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«Кабала святош»: власть, искусство и цена компромисса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Мольера о свободе творчества, дворе и нравственной цене успеха.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обращается к последним годам Мольера при дворе Людовика XIV, но говорит и о своей эпохе. История XVII века у него превращается в размышление о цензуре, зависимости художника и давлении власти.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сюжет и современный смысл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соединяет историческую драму и сатиру: придворные сцены здесь соседствуют с трагическим ощущением надвигающейся катастрофы.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композиция пьесы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развивается через интриги, публичные столкновения и семейные осложнения, постепенно сужая пространство свободы для героя.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эпизод усиливает унижение Мольера, поэтому личная драма звучит как часть более широкого общественного конфликта.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строй делает произведение одновременно конкретным по времени и универсальным по смыслу: речь идет о судьбе художника в несвободном мире.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Мольер как центральный образ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Гений и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 Мольера не только как создателя великих пьес, но и как человека, который вынужден считаться с королевским покровительством. Его успех не отменяет страха перед запретом и клеветой.
</a:t>
            </a:r>
            <a:endParaRPr lang="en-US" sz="1716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образе Мольера соединяются усталость, внутренняя раздвоенность и сила таланта. Чем выше его признание, тем заметнее цена, которую он платит за право оставаться на сцене и слышать собственный голос.
</a:t>
            </a:r>
            <a:endParaRPr lang="en-US" sz="171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роли в конфликте
</a:t>
            </a:r>
            <a:endParaRPr lang="en-US" sz="2959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показывают разные силы, давящие на художника и его театр.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показывает, что конфликт строится не между отдельными людьми, а между творчеством, властью и контролем.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А. Булгакова «Кабала святош»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конфликта в пьесе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причин, раскрывающих нарастание кризиса героя.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тематические линии пьесы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все темы сходятся вокруг конфликта между искусством и системой давления.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сильными оказываются линии власти, свободы и цензуры: именно они определяют судьбу героя и смысл пьесы.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пьесы М. А. Булгакова «Кабала святош»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изображен как блестящее, но жестко иерархическое пространство, где внешняя торжественность скрывает постоянную борьбу за влияние и место рядом с монархом.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Благоволение короля может дать временную защиту, однако оно не отменяет риска: при дворе безопасно лишь тому, кто умеет уступать и не выходит за дозволенные рамки.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подчеркивает двойственность власти: она охотно использует искусство для собственного блеска, но не терпит его самостоятельности и внутренней независимости.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двора Людовика XIV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в пьесе выступает не как духовный ориентир, а как сила, которая стремится подчинить театр моральному и политическому контролю.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критика и мотив запрета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Обвинения в безнравственности и кощунстве служат оправданием давления на художника, а не беспристрастной оценкой его искусства.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показывает, что нравственный приговор может скрывать борьбу за власть, влияние на монарха и право определять общественную норму.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запрета делает конфликт особенно острым: речь идет не только о пьесе, но и о праве искусства существовать независимо от внешнего надзора.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внутри театра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репетиций и спектаклей создают эффект двойной реальности: на сцене звучит художественная правда, а за кулисами развертываются страх, интрига и клевета.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прием заставляет увидеть, что театр в пьесе становится зеркалом общества: он показывает его пороки, но окружающие не хотят узнавать в них самих себя.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514259"/>
            <a:ext cx="5266500" cy="22847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реальность и булгаковская интерпретация
</a:t>
            </a:r>
            <a:endParaRPr lang="en-US" sz="2366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фактов биографии Мольера и авторского замысла Булгакова показывает, как исторический сюжет превращается в драму о власти и творческой несвободе.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не искажает эпоху, а усиливает конфликт художника с властью, чтобы сделать исторический материал особенно значимым для XX века.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французского театра XVII века; биография Жан-Батиста Мольера; пьеса М. А. Булгакова.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семейные и трупповые связи Булгаков показывает, что личная жизнь Мольера не отделена от сцены: она постоянно втянута в круг служения искусству и тревоги.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Армандой обостряют в Мольере чувство ревности и недоверия: личная близость не приносит покоя, а делает его ещё более уязвимым перед внутренним разладом.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Мадлена Бежар напоминает о театральном прошлом героя и о среде, где творческая преданность часто требует жертв, а профессиональная солидарность важнее частного счастья.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Арманда, Мадлена и личная драма героя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кризиса Мольера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кризис героя складывается из нескольких взаимосвязанных источников давления, а не из одной случайной неудачи.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нагрузку создаёт придворная зависимость, но остальные факторы усиливают её, превращая кризис в системное разрушение опоры личности.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А. Булгакова «Кабала святош»; обобщение ключевых мотивов конфликта.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Булгакову разоблачать персонажей без прямых нравоучений: их торжественные слова часто звучат двусмысленно и обнаруживают скрытый страх, расчёт или слабость.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 язык и художественные приёмы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контрасты между придворным блеском и человеческой униженностью создают напряжение, в котором комическое быстро переходит в трагическое и не позволяет читателю расслабиться.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парадокс усиливают ощущение ненормальности системы: чем благопристойнее выглядит двор, тем явственнее проступают насилие, лицемерие и зависимость от чужой воли.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деталь делает мир пьесы узнаваемым: жест, реплика или интонация нередко раскрывают характер точнее, чем длинное объяснение поступков и намерений.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Цензура и контроль над искусством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механизм давления на художника в пьесе и в истории культуры.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пьесы для XX и XXI века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XX века пьеса особенно важна как разговор о художнике, который вынужден существовать в условиях идеологии, цензуры и административного давления. Этот опыт узнаваем и за пределами театра.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XXI века «Кабала святош» остаётся актуальной как история о свободе слова, репутации и общественном осуждении: общество по-прежнему болезненно реагирует на независимый голос и неудобную правду.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звучит современно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темы показывает не спад, а устойчивое повторение одних и тех же конфликтов в разных исторических обстоятельствах.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пьесы объясняется тем, что механизм давления на яркую личность почти не меняется: меняются лишь формы и площадки.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А. Булгакова «Кабала святош»; тематическое обобщение для анализа восприятия в XX–XXI веках.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символы и их смысл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пьесы помогают понять, как Булгаков соединяет театральный мир с размышлением о власти, маске и цене внутреннего истощения.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складываются в единую систему: внешнее благополучие героя постоянно сопровождается внутренним напряжением, страхом и утратой свободы.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структура пьесы М. А. Булгакова «Кабала святош».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убеждает, что талант не делает человека неуязвимым: напротив, яркая личность особенно заметна для зависти, давления и попыток подчинения.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пьесе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власть, страх и лицемерие действуют не поодиночке, а вместе, разрушая творческую свободу и заставляя художника выбирать между правдой и безопасностью.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«Кабала святош» соединяет историю XVII века с проблемами, понятными сегодня: цена славы, личного достоинства и нравственного выбора остаётся высокой в любую эпоху.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художника и её цена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«Кабала святош» показывает, что искусство не существует вне власти, страха и общественного давления; именно поэтому выбор художника всегда связан с мужеством и нравственной ответственностью.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2026-05-20T03:57:03Z</dcterms:created>
  <dcterms:modified xsi:type="dcterms:W3CDTF">2026-05-20T03:57:03Z</dcterms:modified>
</cp:coreProperties>
</file>