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направленного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Длина, направление и знак — одна алгебраическая идея.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10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перейти от рисунка на прямой к точной числовой записи, а затем — к векторным и координатным методам, где особенно важны порядок точек и знак результата.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направленного отрезка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с ориентацией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 задаётся не только двумя точками, но и порядком их записи: одна точка считается началом, другая — концом.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имеет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AB и BA обозначают разные объекты, потому что меняется направление. При этом геометрическая длина отрезка остаётся одной и той же.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движение идёт от начала к концу в выбранной ориентации, величина считается положительной и записывается с положительным знаком.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Противоположная 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направление меняется на обратное, знак величины меняется на противоположный, хотя расстояние между точками не изменяется.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Абсолютное значение направленного отрезка совпадает с длиной обычного отрезка между точками и не зависит от выбранного направления.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3103" y="1516558"/>
            <a:ext cx="2196294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направленный отрезок на рисунке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842397" y="1696003"/>
            <a:ext cx="2369632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отмечают две точки, например A и B, между которыми можно провести отрезок с выбранным направлением.
</a:t>
            </a:r>
            <a:endParaRPr lang="en-US" sz="1102" dirty="0"/>
          </a:p>
        </p:txBody>
      </p:sp>
      <p:sp>
        <p:nvSpPr>
          <p:cNvPr id="14" name="Text 3"/>
          <p:cNvSpPr txBox="1"/>
          <p:nvPr/>
        </p:nvSpPr>
        <p:spPr>
          <a:xfrm>
            <a:off x="842397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AB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AB читается как движение от точки A к точке B и соответствует одному конкретному направлению.
</a:t>
            </a:r>
            <a:endParaRPr lang="en-US" sz="1136" dirty="0"/>
          </a:p>
        </p:txBody>
      </p:sp>
      <p:sp>
        <p:nvSpPr>
          <p:cNvPr id="15" name="Text 4"/>
          <p:cNvSpPr txBox="1"/>
          <p:nvPr/>
        </p:nvSpPr>
        <p:spPr>
          <a:xfrm>
            <a:off x="847544" y="3902218"/>
            <a:ext cx="236619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длина не меняется, однако знак величины зависит только от того, куда направлена стрелка.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637692" y="1696003"/>
            <a:ext cx="2373070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показывает, откуда начинается отрезок и куда он направлен, поэтому именно она задаёт ориентацию записи.
</a:t>
            </a:r>
            <a:endParaRPr lang="en-US" sz="1151" dirty="0"/>
          </a:p>
        </p:txBody>
      </p:sp>
      <p:sp>
        <p:nvSpPr>
          <p:cNvPr id="17" name="Text 6"/>
          <p:cNvSpPr txBox="1"/>
          <p:nvPr/>
        </p:nvSpPr>
        <p:spPr>
          <a:xfrm>
            <a:off x="3637336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BA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BA означает тот же геометрический промежуток, но с обратной ориентацией, поэтому алгебраическая величина будет иной.
</a:t>
            </a:r>
            <a:endParaRPr lang="en-US" sz="11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и направленный отрезок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различие между ними определяется не длиной, а наличием направления и знаком величины.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 отличается алгебраической записью: порядок точек становится существенным, а знак несёт информацию о направлении.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направленного отрезка и его свойства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нужно использовать в правильном порядке: конец минус начало.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вычисления сводит геометрию к разности координат. Именно порядок записи определяет знак результата и позволяет быстро проверить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прямая: xB − xA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положения точек со знаком величины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 сравнивает длину, а показывает, как меняется знак при одинаковом по смыслу отрезке на оси.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полностью определяется взаимным положением точек относительно выбранного направления оси.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координатной прямой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величины направленного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координатной прямой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одной пары точек дают значения с противоположными знаками.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смене начала и конца меняется только знак, а длина остаётся неизменной. Это ключевое свойство для всех дальнейших преобразований.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AB = −BA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конец первого отрезка совпадает с началом второго, их величины складываются как числа, потому что описывают одно за другим идущие перемещения.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отрезка направлены одинаково, их значения усиливают друг друга, и итоговое смещение становится больше каждого из них по отдельности.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направления различны, одно значение частично или полностью компенсирует другое, поэтому итог зависит не только от длины, но и от знака.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алгеброй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напрямую отражает сложение положительных и отрицательных чисел, поэтому направленные отрезки удобны для решения задач на оси.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направленных отрезков на одной прямой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 нахождение неизвестной величины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как сумма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направленных отрезков удобно понимать как прибавление противоположной величины. Тогда вычисления сводятся к обычным алгебраическим действиям с учётом знака и выбранного направления оси.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такой приём помогает восстановить положение точки, когда известна другая точка и величина перехода между ними. Ответ проверяют по знаку и порядку точек.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неизвестного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итоговое смещение и один из участков, неизвестную величину находят уравнением вида x = a − b или x = a + (−b), сохраняя ориентацию.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7408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 в задачах на расстояния между точками и последовательные перемещения, где важно не только число, но и направление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координатной прямой и направлением оси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оси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положительное направление координатной прямой, чаще всего вправо. Именно оно определяет, какие перемещения считаются положительными, а какие — отрицательными.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изменить ориентацию оси, знак величины меняется, хотя расстояние между точками остаётся тем же. Поэтому знак отражает не длину, а выбранное направление отсчёта.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точку отмечают её числом на оси, после чего между ними строят направленный отрезок со стрелкой. Геометрия здесь сразу превращается в алгебраическую запись.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связывает рисунок и формулу: положение точки, направление перехода и числовой результат описываются одной короткой записью, удобной для 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 координатам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используется одна и та же формула: разность координат конца и начала. Меняются только порядок точек и знак результата.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Положительное, отрицательное и нулевое значения возникают из положения точек на оси, а не из самой длины отрезка.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вычисления величины направленного отрезка на координатной прямой.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5238" y="1744875"/>
            <a:ext cx="63105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 числовое значение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единицы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Величину направленного отрезка выражают в миллиметрах, сантиметрах, метрах и других единицах длины. Выбор единицы влияет на число, но не меняет саму ориентацию.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зависит от 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или отрицательное значение определяется тем, куда направлен отрезок относительно выбранной оси. Один и тот же участок может получить разные знаки при смене ориентации.
</a:t>
            </a:r>
            <a:endParaRPr lang="en-US" sz="1459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переходе, например, от сантиметров к метрам сохраняется направление отрезка и меняется только числовая запись. Это важно, чтобы не смешивать размерность и знак результата.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530242"/>
            <a:ext cx="3604200" cy="2083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направленным отрезком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затруднения и помогает сразу отделить вычислительную ошибку от неверного понимания направления или порядка точек.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формулой, а с невниманием к направлению и к нулевому случаю; значит, полезно каждый раз делать проверку по координатам.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работе с направленным отрезком в школьных задачах.
</a:t>
            </a:r>
            <a:endParaRPr lang="en-US" sz="10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величины направленного отрезка в задачах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перемещения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направленного отрезка выражает, насколько и в какую сторону изменилось положение точки на прямой. Поэтому она естественно описывает движение, а не просто расстояние между объектами.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модели задачи знак результата показывает, где оказался объект относительно исходного положения. Это делает запись короче и точнее, чем словесное описание маршрута.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Ориентированная 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сравнивать два положения точки, направленный отрезок фиксирует не только разницу чисел, но и порядок сравнения. Благодаря этому алгебра становится удобным языком для геометрии.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смещение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несколько участков можно складывать как числа со знаками, получая общее смещение. Такой подход показывает, как частные перемещения объединяются в один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направленного отрезка к вектору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геометрического отрезка к ориентированной величине, используемой в векторной записи на прямой.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 финиш на одной оси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начинает движение в одной точке, а заканчивает его в другой, и именно эти две координаты важны для описания перемещения. Направленный отрезок на схеме показывает путь от начала к концу, а стрелка подчёркивает выбранное направление отсчёта.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и перемещение не 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 сначала ушёл вперёд, а потом вернулся назад, длина пройденного пути будет больше итогового смещения. На рисунке это видно по разным участкам движения: суммарный маршрут не равен ориентированному результату.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и отрицательный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возвращении в исходную точку направленный отрезок даёт ноль, хотя движение было реальным и могло занимать заметное расстояние. Если конечная точка оказалась левее начальной, итог записывают отрицательным числом.
</a:t>
            </a:r>
            <a:endParaRPr lang="en-US" sz="1236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физики: перемещение по прямой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 правила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составляют базу вычислений с направленными отрезками на координатной прямой и помогают быстро проверять ответ.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объединяет одна идея: значение зависит от порядка точек и направления, а модуль сохраняет только геометрическую длину.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школьной алгебры и координатной прямой.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направленном отрезке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 показывает, что в алгебре важны не только расстояние, но и направление. Порядок точек определяет знак, модуль совпадает с длиной, а противоположные направления дают противоположные значения.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2026-05-30T03:12:18Z</dcterms:created>
  <dcterms:modified xsi:type="dcterms:W3CDTF">2026-05-30T03:12:18Z</dcterms:modified>
</cp:coreProperties>
</file>