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3039" y="1066900"/>
            <a:ext cx="2972872" cy="2864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наследования: моногибридное скрещивание и законы Менделя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признаки передаются от родителей потомкам: от опыта к закону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2788" y="1263000"/>
            <a:ext cx="261672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Мендель открыл законы наследственности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1865 году Грегор Мендель на примере садового гороха показал, что наследование подчиняется устойчивым, но вероятностным закономерностям. Его точные опыты заложили основу классической генетики и изменили понимание передачи признаков у организмов, от растений до 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моногибридное скрещивание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 рассматривает наследование только одной пары альтернативных признаков, что позволяет изолировать влияние конкретного гена и проследить его передачу без лишних факторов.
</a:t>
            </a:r>
            <a:endParaRPr lang="en-US" sz="1325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сначала определяют, какие аллели несут родительские организмы, затем записывают их генотипы и возможные гаметы, чтобы предсказать варианты потомства.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F1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поколение помогает увидеть, как проявляется доминантный аллель, и понять, почему у гибридов может сохраняться один фенотип при разных скрытых генотипах.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88375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F2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 втором поколении обычно обнаруживается расщепление признаков, которое показывает, что рецессивный аллель не исчезает, а передается дальше в наследственном материале.
</a:t>
            </a:r>
            <a:endParaRPr lang="en-US" sz="1325" dirty="0"/>
          </a:p>
        </p:txBody>
      </p:sp>
      <p:sp>
        <p:nvSpPr>
          <p:cNvPr id="12" name="Text 6"/>
          <p:cNvSpPr txBox="1"/>
          <p:nvPr/>
        </p:nvSpPr>
        <p:spPr>
          <a:xfrm>
            <a:off x="3688375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Моногибридный анализ учит связывать генотип с фенотипом и служит базой для решения генетических задач в школьном курсе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генетические понятия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213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 аллель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участок ДНК, отвечающий за формирование признака. Аллели — это разные варианты одного гена, которые могут по-разному проявляться в организме.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026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Генотипом называют набор наследственной информации организма или конкретную комбинацию аллелей, определяющую, какие признаки он способен передать потомству.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83900" y="1191715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 — это совокупность внешних и внутренних признаков, возникающих в результате взаимодействия генотипа с условиями среды.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21300" y="3096590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Гомозиготный организм имеет одинаковые аллели одного гена, например AA или aa, поэтому образует только один тип гамет по данному признаку.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702600" y="3096590"/>
            <a:ext cx="2179200" cy="15597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содержит разные аллели, например Aa; она может передавать потомству два варианта наследственной информации и часто внешне похожа на доминантную форму.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Менделя с чистыми линиями гороха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использовал растения, которые при самоопылении из поколения в поколение сохраняли один и тот же признак. Это позволяло точно отслеживать наследование без случайных изменений.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альтернативных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соединении двух чистых линий с противоположными признаками он получал потомство первого поколения, одинаковое по фенотипу. Такой результат стал важнейшим наблюдением для генетики.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Садовый горох удобен для опытов: он быстро развивается, способен к самоопылению и имеет хорошо различимые признаки, например окраску семян, форму семян и высоту стебля.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линия, гибрид и обозначение аллелей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соотносятся доминантные и рецессивные признаки, генотипы и типы гамет на простом примере гороха.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сохраняются неизменными и не смешиваются; чистая линия образует один тип гамет, а гибрид — два, что объясняет дальнейшее расщепление признаков.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моногибридного скрещивания по данным опытов Г. Менделя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моногибридного скрещивания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наследования одного признака при полном доминировании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 в F2 при полном доминировании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Гетерозиготы составляют половину потомства, поэтому доминантный фенотип встречается чаще и объединяет две разные генетические комбинации.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1:2:1 отражает сохранение аллелей в гаметах, а фенотип 3:1 возникает из-за полного доминирования.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результатам моногибридного скрещивания Aa × Aa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Менделя: единообразие гибридов первого поколения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гомозигот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скрестить две гомозиготы, различающиеся по одной паре признаков, все потомки F1 будут одинаковыми по фенотипу, поскольку получают по одному аллелю от каждого родителя.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доминирования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проявляется при полном доминировании: доминантный аллель маскирует рецессивный в гетерозиготе, поэтому гибриды внешне похожи на доминантного родителя.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Менделя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AA × aa все потомки первого поколения имеют генотип Aa. Этот результат стал классическим подтверждением первого закона Менделя и важным аргументом в пользу дискретного наследования.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Менделя: расщепление признаков во втором поколении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213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расщепления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гибриды F1 скрещиваются между собой, в F2 появляются разные сочетания аллелей. Из-за этого потомки уже не одинаковы ни по генотипу, ни по фенотипу.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026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соотношения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полном доминировании в потомстве обычно наблюдается фенотипическое отношение 3:1 и генотипическое 1:2:1. Эти числа отражают вероятности, а не случайный набор без закономерности.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839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закона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доказывает, что рецессивный аллель сохраняется в гетерозиготе и может проявиться во втором поколении. Так подтверждается дискретный характер наследственности.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Решетка Пеннета и расчет потомства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60780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Решетка Пеннета представляет собой удобную схему, где по верхней и левой стороне записывают типы гамет родителей, а в ячейках фиксируют все возможные сочетания аллелей.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60780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Aa × Aa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родителя гетерозиготны, каждая из них образует гаметы A и a. Пересечение строк и столбцов дает четыре комбинации: AA, Aa, Aa и aa.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508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Подсчет вероятностей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 одинаковых комбинаций легко определить доли потомства. Для генотипов AA, Aa и aa получаются вероятности 25%, 50% и 25%, что сразу отражает генетическое расщепление.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48508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быстро проверять гипотезы о наследовании признака, не выполняя сложных вычислений. Поэтому решетка Пеннета остается одним из самых наглядных инструментов школьной генетики.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Генотип, фенотип и вероятность появления потомства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и тот же фенотип может соответствовать разным генотипам при полном доминировании, а также какие гаметы формируются у каждой особи.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не всегда позволяет однозначно установить генотип: одинаковый внешний признак могут иметь как гомозигота AA, так и гетерозигота Aa.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моногибридного скрещивания при полном доминировании; теоретические соотношения Менделя.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 неполное доминирование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доминирование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полном доминировании доминантный аллель полностью подавляет проявление рецессивного в гетерозиготе, поэтому Aa внешне не отличается от AA.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фенотип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неполном доминировании гетерозигота имеет собственный, промежуточный вариант признака. Например, вместо красной или белой окраски может появляться розовая.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во втором поколении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гибриды с промежуточным фенотипом скрещиваются между собой, во втором поколении часто наблюдается соотношение 1:2:1 не только по генотипу, но и по фенотипу.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0654" y="1394275"/>
            <a:ext cx="2365343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как способ определения генотипа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0550" y="14015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его проводят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нужно тогда, когда особь с доминантным фенотипом может иметь два разных генотипа. Проверка с рецессивной гомозиготой помогает выявить скрытый аллель.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60550" y="26367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интерпретировать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потомки проявляют доминантный признак, исследуемая особь является AA. Если потомство делится поровну на доминантное и рецессивное, ее генотип — Aa.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550" y="38719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скрещивание дает не косвенное предположение, а проверяемый результат. В генетических задачах оно особенно полезно, когда внешний признак сам по себе недостаточен для вывода.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потомства при разных скрещиваниях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сопоставляет три типичных сценария, показывая, как меняется распределение фенотипов в зависимости от генотипов родителей и наличия рецессивного аллеля.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 родителей скрытых рецессивных аллелей, тем выше вероятность появления рецессивного фенотипа у потомства.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результаты моногибридного скрещивания при полном доминировании (модель Менделя).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12731" y="1155650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моногибридного скрещивания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Моногибридный анализ позволяет заранее оценить, какие растения дадут потомство с нужной окраской, формой или высотой. Это помогает отбирать родительские формы более целенаправленно и экономно.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генотипов и фенотипов показывает, почему одни признаки передаются стабильно, а другие проявляются не у всех потомков. Это развивает представление о наследственной изменчивости в природе.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генетические модели помогают оценивать вероятность наследования признаков и некоторых заболеваний, связанных с рецессивными аллелями. Это важно для семейного консультирования и понимания риска.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животноводстве схемы наследования используют для прогноза передачи отдельных признаков, важных для породы и продуктивности. Такой подход облегчает подбор пар и уменьшает риск нежелательных сочетаний.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генетических задач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терминов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смешение генотипа и фенотипа. Из-за этого учащиеся делают вывод о наследственности только по внешнему признаку, не учитывая возможные аллели.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доминирование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доминантный и рецессивный признаки определяют по привычке, а не по условию задачи. Перед решением важно точно установить, какой аллель подавляет проявление другого.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скрытого аллеля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может не проявляться в первом поколении, но сохраняется в генотипе гибридов. Если это забыть, легко ошибиться при объяснении расщепления во втором поколении.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вероятностях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заполнении решетки Пеннета учащиеся иногда неверно считают число одинаковых сочетаний или путают генотипические и фенотипические доли. Важно проверять каждую комбинацию отдельно.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моногибридное скрещивание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последовательность действий, которая помогает не пропустить важные этапы анализа и получить корректный ответ по генотипам и фенотипам потомства.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подход снижает риск логических ошибок: сначала определяются исходные данные, затем строится схема скрещивания и только после этого формулируется вывод.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по моногибридному скрещиванию в школьной генетике.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классической менделевской модели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признаки моногенны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точно описывают лишь те случаи, где один признак контролируется одной парой аллелей. Многие реальные признаки формируются участием нескольких генов одновременно.
</a:t>
            </a:r>
            <a:endParaRPr lang="en-US" sz="1325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в одной хромосоме близко друг к другу, могут наследоваться совместно. В таких случаях независимое расхождение признаков нарушается, и простая менделевская схема становится недостаточной.
</a:t>
            </a:r>
            <a:endParaRPr lang="en-US" sz="131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некоторых генов в популяции существует не две, а несколько альтернативных форм. Тогда возможных генотипов и фенотипов становится больше, чем в классическом моногибридном скрещивании.
</a:t>
            </a:r>
            <a:endParaRPr lang="en-US" sz="1325" dirty="0"/>
          </a:p>
        </p:txBody>
      </p:sp>
      <p:sp>
        <p:nvSpPr>
          <p:cNvPr id="11" name="Text 5"/>
          <p:cNvSpPr txBox="1"/>
          <p:nvPr/>
        </p:nvSpPr>
        <p:spPr>
          <a:xfrm>
            <a:off x="3688375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и кодоминирование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может иметь промежуточный фенотип или одновременно проявлять оба аллеля. Такие варианты наследования показывают, что доминирование не всегда бывает полным.
</a:t>
            </a:r>
            <a:endParaRPr lang="en-US" sz="1292" dirty="0"/>
          </a:p>
        </p:txBody>
      </p:sp>
      <p:sp>
        <p:nvSpPr>
          <p:cNvPr id="12" name="Text 6"/>
          <p:cNvSpPr txBox="1"/>
          <p:nvPr/>
        </p:nvSpPr>
        <p:spPr>
          <a:xfrm>
            <a:off x="3688375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генотипе фенотип может меняться под воздействием условий среды. Поэтому наследственность следует рассматривать вместе с ролью развития организма и внешних факторов.
</a:t>
            </a:r>
            <a:endParaRPr lang="en-US" sz="13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моногибридном скрещивании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 показывает, как аллели распределяются в гаметах и формируют закономерности наследования. Именно оно делает законы Менделя понятными и превращает генетику в точную, логичную науку.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2026-06-01T14:51:11Z</dcterms:created>
  <dcterms:modified xsi:type="dcterms:W3CDTF">2026-06-01T14:51:11Z</dcterms:modified>
</cp:coreProperties>
</file>