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трудные годы для Руси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пережила голод, смуту и борьбу за власть?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начались трудные годы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Фёдора Ивановича старая династия пресеклась, и страна осталась без привычного правителя. А затем пришли неурожаи, хлеб стал редкостью, и тревога быстро выросла.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страна ослабла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 на престоле многие люди перестали понимать, кто управляет страной. Когда власть кажется неустойчивой, разные группы начинают спорить и тянуть одеяло на себя.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бояр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часто ссорились между собой и думали о своих интересах. Из-за этого людям было труднее верить обещаниям и ждать помощи от верховной власти.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нужда гнали людей с родных мест. По дорогам шли беглецы, а в городах прибавлялось бедных и недовольных жителей, готовых поддержать любые перемены.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хлеба мало, а жизнь тяжёлая, терпение быстро заканчивается. В городах росли тревога и злость, и страна становилась всё более уязвимой.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Голодные годы 1601–1603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поля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года подряд люди смотрели на поля с надеждой, а потом — с разочарованием. Урожай подводил снова и снова, и зерна становилось всё меньше. Там, где раньше шумела жатва, теперь стояла тревожная тишина.
</a:t>
            </a:r>
            <a:endParaRPr lang="en-US" sz="111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семьях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переживали одинаково сильно. В домах говорили шёпотом о том, хватит ли еды до завтра. Голод делал людей слабее, а надежду — всё тоньше, словно зимний лёд на реке.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хлебной лавки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лавок выстраивались длинные очереди. Люди ждали хлеба с самого утра, стараясь достать хотя бы немного для семьи. Кому-то удавалось купить последнюю буханку, а кто-то уходил домой с пустыми руками.
</a:t>
            </a:r>
            <a:endParaRPr lang="en-US" sz="11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и трудные решения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царь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1598 году Борис Годунов стал царём. Ему пришлось править страной в очень непростое время, когда старый порядок уже изменился, а новый ещё не успел укрепиться.
</a:t>
            </a:r>
            <a:endParaRPr lang="en-US" sz="1377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государстве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Годунов пытался укрепить Русь: строил города, следил за границами и думал о безопасности страны. Это была большая и важная работа, совсем не для ленивых.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слухи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люди слышали разные слухи и начинали сомневаться. Когда рядом беда и неурожай, доверие исчезает быстро, словно снег под тёплым солнцем.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не утихало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дела не сразу заметны, если вокруг голод и страх. Поэтому многие продолжали жаловаться на власть и ждать перемен.
</a:t>
            </a:r>
            <a:endParaRPr lang="en-US" sz="13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Лжедмитрия I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1604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человек, который назвал себя спасшимся царевичем Дмитрием. Его история привлекла многих, потому что в стране уже было много сомнений и тревоги.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поход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поддержали польские сторонники и часть недовольных людей в России. С ними он двинулся к Москве, обещая перемены и справедливость.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1605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 вошёл в Москву и стал царём. Но спокойствия это не принесло: в стране по-прежнему царили недоверие и борьба.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в Москве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Бориса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Бориса Годунова власть не удержалась в одних руках. Страна ещё не успела привыкнуть к новому порядку, а в столице уже ждали новых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 оказался у власти очень быстро, но удержаться на троне ему не удалось. Люди вокруг него спорили, опасались и готовили заговор.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1606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1606 году самозванца убили. Москва снова осталась в тревоге: на улицах люди обсуждали новости и не знали, что будет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Ивана Болотникова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1606 году недовольство вылилось в большое восстание под предводительством Ивана Болотникова. К нему присоединились самые разные люди, которым было тяжело жить.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холопы, казаки и бедные горожане выступили вместе. Их объединяли бедность, обиды и желание справедливости, словно одна большая, очень сердитая команда.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1607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восстанию отнеслись очень серьёзно, но его всё же подавили. Однако спокойнее в стране не стало: трудности только продолжали нарастать.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беды усиливали друг друга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трудность в Смутное время запускала следующую.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II и Тушино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самозванец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1607 году появился Лжедмитрий II. Он снова использовал имя царевича Дмитрия, надеясь заручиться поддержкой недовольных людей и усилить смуту.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под Москвой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лагерь расположился в Тушино недалеко от Москвы. Из-за этого его и прозвали «тушинским вором» — так люди называли опасного и хитрого самозванца.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власти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 стране было сразу два центра силы: Москва и Тушино. Это ещё больше запутало положение, будто в одной игре вдруг стало два капитана.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в вихре Смуты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отряды у стен Москвы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 стране шла борьба за власть, польские войска двинулись к Москве и стали угрозой для столицы. На карте их путь тянется с запада к важнейшим городам, а вокруг — тревога, пожары и запертые ворота.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Шведы на северо-западе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Шведские отряды заняли северо-западные земли и укрепились в важных местах у границы. На карте это видно по их движению к Новгороду и другим городам. Русская земля оказалась сдавлена сразу с нескольких сторон.
</a:t>
            </a:r>
            <a:endParaRPr lang="en-US" sz="13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оборона Троице-Сергиева монастыря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776300" y="3213600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затянулась. В монастыре не хватало еды и сил, но защитники продолжали стоять на стенах, чинить укрепления и отражать атаки, словно настоящие хранители крепости.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77525" y="22591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1610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осады враги так и не смогли прорваться к Москве через монастырь. Эта победа стала знаком стойкости людей и показала, что мужество иногда сильнее численности.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1724025"/>
            <a:ext cx="23460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1608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подошли к монастырю и начали осаду. За стенами оказались монахи, стрельцы и жители окрестных мест, которым нужно было держаться вместе и не поддаться страху.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Семибоярщина: власть в трудный час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бояр у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царя власть в Москве перешла к группе из семи бояр. Они должны были управлять страной, но действовали осторожно и не смогли быстро навести порядок.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без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Русь была сильно ослаблена: города тревожились, дороги были опасны, а люди не знали, кому верить. От такой неуверенности беды только множились.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войска в столице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тяжёлым стало то, что в Москву вошли польские войска. Столица оказалась под чужой силой, и это ещё больше усилило тревогу и желание народа защитить свою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ополчения: сила единства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 защитников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1611 году люди начали собирать силы для защиты страны. В ополчение шли горожане, казаки и служилые люди, а впереди них стояла мысль: Москву нельзя оставлять врагу. Это был трудный, но очень важный первый шаг.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ополчение идёт к Москве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1612 году в Нижнем Новгороде снова поднялся народный сбор. Кузьма Минин и Дмитрий Пожарский помогли объединить людей, и к Москве двинулись отряды с оружием, знамёнами и твёрдой решимостью. В них чувствовалась общая цель.
</a:t>
            </a:r>
            <a:endParaRPr lang="en-US" sz="13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освобождению столицы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народное движение в 1612 году шаг за шагом привело к освобождению Москвы.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Москвы в 1612 году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Китай-города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октября ополченцы ворвались в Китай-город и вытеснили польские отряды. Это был решающий момент, после которого оборона врага в столице начала быстро рушиться.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без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Китай-город был взят, польский гарнизон в Кремле оказался отрезанным. Запасы таяли, помощь не приходила, и положение защитников становилось всё более безнадёжным.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Москвы стало общим успехом людей, которые сумели действовать вместе. Эта победа показала, что даже в самые трудные времена народ может спасти свою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царь для новой эпохи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Земского собора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1613 году в Москве собрался Земский собор, чтобы выбрать нового царя. После долгих обсуждений остановились на Михаиле Романове. Ему было всего 16 лет, но именно с него началась новая царская династия.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царь и надежда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Романов находился в то время далеко от столичной суеты, но его избрание стало знаком надежды. Люди ждали, что с новым правителем в стране наконец наступят спокойствие и порядок.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Смутного времени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Разорённые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Смуты многие города и сёла были разрушены или сильно обеднели. Дома пустели, поля зарастали, а людям приходилось начинать жизнь почти заново.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 погибло, а другие ушли из родных мест, спасаясь от голода, войны и беспорядков. Из-за этого целые области опустели и стали слабее.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части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территории Русь потеряла, потому что в тяжёлое время было трудно защищать границы. Стране пришлось долго собирать силы, чтобы вернуть уверенность и порядок.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тяжёлые потери, Русь сохранилась как единое государство. Постепенно люди вернулись к мирному труду, и жизнь начала медленно, но верно налаживаться.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научила Смута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показала, что без согласия и общей цели стране трудно выстоять. Когда люди действуют порознь, беды становятся только больше, а вместе — их легче преодолеть.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Родину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напомнила, что каждый человек может помочь своей стране делом, а не только словами. Подвиг ополченцев стал примером настоящей гражданской ответственности.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Минин и Пожарский не испугались трудностей и сумели повести за собой людей. Их поступок учит не сдаваться, даже когда кажется, что сил уже совсем мало.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Смуты сохранились в памяти народа как важный урок. Помнить о них нужно, чтобы беречь мир, поддерживать друг друга и не допускать новых бед.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закончилось, но его уроки остались с нами. История напоминает: когда люди держатся вместе, они могут пережить самые трудные годы и восстановить свою страну.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Смуте — урок для всех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2026-05-26T08:00:01Z</dcterms:created>
  <dcterms:modified xsi:type="dcterms:W3CDTF">2026-05-26T08:00:01Z</dcterms:modified>
</cp:coreProperties>
</file>