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структуры сочинения «за и против» и целей развития навыков.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сочинение с развернутой аргументацией: ключевые аспекты и структура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навыка аргументированной письменной речи: контекст и значение для школьников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«за и против» развивают критическое мышление и готовят к экзаменам ЕГЭ и ОГЭ, а также учат выстраивать убедительные аргументы и вести дискуссии.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сочинения «за и против»: обязательные части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делится на четыре части: введение, два параграфа с аргументами «за» и «против» и заключение с обоснованием позиции.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посвящён отдельной идее, что обеспечивает логичность и понятность изложения для читателя.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частями выполняются с помощью специальных связующих слов и выражений, создавая плавную связь мыслей.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структуры обязательно в 10 классе для формирования навыков планирования и аргументации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начинается с перефразированной формулировки задания на английском языке, подчёркивая актуальность вопроса для общества или ученика.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постановка темы и формулировка тезиса
</a:t>
            </a:r>
            <a:endParaRPr lang="en-US" sz="2606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— краткое четкое высказывание, обозначающее рассмотрение обеих точек зрения и выражение собственного мнения в сочинении.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«за» должны опираться на проверенные факты, статистику и результаты исследований, показывая веские основания для поддержки позиции.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«за»: критерии сильной аргументации
</a:t>
            </a:r>
            <a:endParaRPr lang="en-US" sz="2754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программы или жизни усиливают убедительность: влияние цифровых навыков на карьеру, польза спорта для здоровья и дисциплины.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Конкретика и ясность изложения аргументов обязательны для формирования убедительного и логичного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аргументов «за» для популярных тем
</a:t>
            </a:r>
            <a:endParaRPr lang="en-US" sz="235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стимулирует аналитическое мышление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развивают логику и способность анализировать информацию, что помогает лучше воспринимать новые знания и принимать обоснованные решения в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формирует социальные навыки и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учат сотрудничеству и лидерству, что важно для успешной адаптации в коллективе и будущей профессиональной деятельности.
</a:t>
            </a:r>
            <a:endParaRPr lang="en-US" sz="120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практики улучшают качество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сортировки отходов и использование экологичных технологий снижает загрязнение и способствует улучшению здоровья населения в городах.
</a:t>
            </a:r>
            <a:endParaRPr lang="en-US" sz="12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«против»: особенности конструктивной критики
</a:t>
            </a:r>
            <a:endParaRPr lang="en-US" sz="2316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должна основываться на логике и реальных ограничениях, например, финансовые затраты могут осложнить реализацию экологических проектов в школах.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концентрация на спорте иногда приводит к пренебрежению учебой и снижению успеваемости в академических предметах.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инновационные методики требуют времени и ресурсов на адаптацию, что создает сложности для учеников и педагогов.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учет индивидуальных особенностей учащихся, иначе действия могут вызвать стресс и развитие негативного отношения к предмету.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1352225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типичных аргументов «против»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обучение снижает живое 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времени за экранами снижает навыки живого взаимодействия, что может негативно сказаться на социализации подростков.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инфраструктура мешает сортировке мусора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регионов отсутствуют удобные пункты сбора отходов, что снижает эффективность экологических программ и вызывает разочарование среди учеников.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на спортивное оборудование могут быть высокими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семьи не способны регулярно приобретать качественную спортэкипировку и оплачивать тренировки, что ограничивает участие детей в занятиях.
</a:t>
            </a:r>
            <a:endParaRPr lang="en-US" sz="10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разнообразие позиций, демонстрируя активное осмысление школьниками современных 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300 десятиклассников, 2023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мнений: распространённость аргументов «за» и «против» в школьных эссе
</a:t>
            </a:r>
            <a:endParaRPr lang="en-US" sz="162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учеников склоняются к положительным оценкам, но учитывают существующие проблемы и риски.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должен быть чётким утверждением, выражающим основную идею и позицию по вопросу.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— пример — пояснение: структура убедительной мысли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конкретное подтверждение аргумента: факт, исследование, случай из жизни, подкрепляющий мысль.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раскрывает, каким образом пример доказывает аргумент и влияет на общий вывод, усиливая убедительность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мнение должно логично вытекать из представленных аргументов, демонстрируя ясность и обоснованность позиции без излишней категоричности, чтобы сохранить объективность и доверие читателя.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автора: оформление и обоснование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применять умеренно нейтральный тон, признавая достоинства обеих сторон дискуссии, что показывает уважение к разным взглядам и усиливает убедительность.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собственного мнения лучше подкреплять личными наблюдениями, опытом или обобщённым анализом, избегая голословных утверждений и эмоциональных оценок.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необходимо кратко повторить основную мысль сочинения, подчеркнув значимость поднятого вопроса как для общества, так и для личного развития школьника.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логичное завершение сочинения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сформулировать итоговую позицию по теме, показывая результат анализа доводов «за» и «против» и определяя личную точку зрения автора.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уместно добавить перспективы развития вопроса или призыв к дальнейшему размышлению, что стимулирует читателя к активной рефлексии и глубокому пониманию 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распространённые ошибки и примеры, позволяющие понять, как их избежать для повышения качества сочинения.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работа над структурой, аргументацией и выражением позиции значительно улучшает итоговый результат сочинения.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сочинения «за и против»
</a:t>
            </a:r>
            <a:endParaRPr lang="en-US" sz="2324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работ, ФИПИ,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средства: связующие слова и стилистика научной публицистики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логического построения текста используются вводные и связующие выражения: on the one hand, on the other hand, moreover, besides, которые помогают четко разграничить мнения.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научной публицистики требует отстранённости от эмоций, строгой логики изложения и ясности формулировок, что способствует объективности и читабельности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фразы для начала, переходов и заключения: first of all, finally, in conclusion, позволяющие структурировать мысль и создавать цельную композицию.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 лаконичность формулировок помогают избежать двусмысленностей и делают аргументацию более убедительной для экзаменаторов.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цитат и авторитетных мнений в аргументации
</a:t>
            </a:r>
            <a:endParaRPr lang="en-US" sz="219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 о значимости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цитата Эйнштейна подчёркивает важность образования как основы для развития личности и общества. Включение подобных высказываний усиливает убедительность и авторитетность собственного мнения.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Тунберг о личной ответственности за экологию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Греты Тунберг иллюстрирует необходимость сознательного отношения к окружающей среде. Интеграция её слов в эссе помогает подкрепить аргументы с современной социальной позицией.
</a:t>
            </a:r>
            <a:endParaRPr lang="en-US" sz="13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тренировки аргументации на уроках английского языка
</a:t>
            </a:r>
            <a:endParaRPr lang="en-US" sz="2086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 плюсы и минусы онлайн-образования, включая удобство и социальную изоляцию, что позволяет развить аргументацию по актуальной 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молодежь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положительные коммуникационные возможности и риски зависимости, развивая критическое мышление и способность формулировать позицию.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и польза фастфуда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Тематика, связанная со здоровьем и образом жизни, помогает отрабатываться в построении доводов «за» и «против» с примерами из повседневной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умение анализировать экологические инициативы, их эффективность и сложности внедрения, что актуально для обсуждения современных проблем.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порассуждать о влиянии физических упражнений на организм и возможных рисках, формируя навыки объективного рассуждения и баланса 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и клише для различных частей сочинения
</a:t>
            </a:r>
            <a:endParaRPr lang="en-US" sz="2614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типовые фразы для введения, переходов, аргументации и заключения, рекомендованные для подготовки к ЕГЭ по английскому языку.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шаблонов повышает связность и формальную правильность текстов, облегчая процесс написания.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пособия, подготовка к ЕГЭ,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оценивания сочинения «за и против» на экзамене
</a:t>
            </a:r>
            <a:endParaRPr lang="en-US" sz="227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Логичность и связность текста оцениваются по последовательному раскрытию темы и плавным переходам между идеями, важным для восприятия работы экзаменатором.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раскрытия подразумевает подробность рассмотрения аргументов и их обоснование, что демонстрирует понимание проблемы и умение анализировать.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правильное применение языковых клише влияют на общую оценку, подтверждая владение языком и стилем научной публицистики.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Оригинальность мысли и соблюдение формальных требований ЕГЭ повышают баллы, в то время как ошибки или формальные нарушения снижают итоговую оценку.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проверить полноту аргументов и примеров с обеих сторон, обеспечивая баланс и объективное обсуждение темы без однобокости.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самооценка и проверка готового сочинения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оценить ясность и лаконичность формулировок, избежать повторов и излишней эмоциональности, что повышает качество изложения.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использовать чек-листы и образцы успешных работ для самопроверки, обращая внимание на оформление цитат и соответствие критериям оценки.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сочинений «за и против» развивает критическое мышление, помогает успешно сдавать экзамены и учит аргументировано выражать и защищать личную позицию, важную для жизни и профессии.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навыка аргументированного письма для ученика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2026-05-07T06:35:44Z</dcterms:created>
  <dcterms:modified xsi:type="dcterms:W3CDTF">2026-05-07T06:35:44Z</dcterms:modified>
</cp:coreProperties>
</file>