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географическое положение и административно-территориальное устройство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огромная страна, где география влияет на климат и людей, а управление строится через регионы и органы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географию и управление России
</a:t>
            </a:r>
            <a:endParaRPr lang="en-US" sz="2271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около 17,1 млн км² — это самая большая территория в мире. Она лежит сразу в Европе и Азии и охватывает 11 часовых поясов. Поэтому география и система управления становятся важными темами школьного курса.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на карте Евразии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в северной части Евразии и занимает восток Европы и север Азии. Благодаря этому страна охватывает множество природных условий — от приполярных территорий до зон умеренного климата.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граничит и чем омывается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Россия граничит со странами Европы. На юге она соседствует с государствами Кавказа, Центральной Азии, Монголией, Китаем и КНДР, а на севере омывается морями Северного Ледовитого океана.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территории России в Европе и 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страны находится в Азии, поэтому природные условия и хозяйство сильно различаются по регионам.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Европы и Азии помогает понять «евразийский» характер России и неодинаковое развитие территорий.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долей территории: общеобразовательные материалы (точное соотношение может отличаться в разных источниках); без привязки к конкретной дате.
</a:t>
            </a:r>
            <a:endParaRPr lang="en-US" sz="4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1873"/>
            <a:ext cx="3239400" cy="1543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показатели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числовые характеристики показывают масштаб страны, протяжённость и связи с океанами через моря.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 много часовых поясов делают транспорт и связь сложными и особенно важными для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справочные учебные пособия; значения приведены с округлением («около/примерно/до»).
</a:t>
            </a:r>
            <a:endParaRPr lang="en-US" sz="6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положение: преимущества и трудности
</a:t>
            </a:r>
            <a:endParaRPr lang="en-US" sz="2388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территория и разнообразие горных и равнинных ландшафтов связаны с крупными запасами полезных ископаемых. Это поддерживает добывающую промышленность и сырьевую базу для других отраслей экономики.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морям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выход к морям Северного Ледовитого, Тихого и Атлантического бассейнов. Это открывает возможности для морских перевозок и связей, дополняя сухопутные маршруты.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значительной части страны климат холоднее и продолжительность зимы больше, чем в умеренных широтах. Это влияет на строительство, коммунальные службы и повседневную жизнь людей.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Дистанции и стоимость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больших расстояний между регионами транспортировать грузы и людей сложнее. Часто растёт стоимость перевозок, а инфраструктура требует больше времени и ресурсов для развития.
</a:t>
            </a:r>
            <a:endParaRPr lang="en-US" sz="7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управление страной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 поддерживает связь с регионами через уровни власти и органы местного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субъектов Федерации: чем они отличаются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 субъектов: государство «по регионам»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89 субъектов Федерации. Они различаются по территории и статусу, но все участвуют в системе управления страны. Такая «региональная сетка» помогает учитывать местные особенности, а не действовать одинаково для всех мест.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и их собственные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имеют свои конституции и могут устанавливать государственные языки наряду с русским. Это подчёркивает многонациональный характер страны и роль традиций народов в региональной жизни.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Автономии и связи с коренными народами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и автономные округа исторически связаны с проживанием коренных малочисленных народов России. Их статус помогает отражать интересы жителей и сохранять культурное своеобразие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субъектов разных типов есть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разным статусом образуют единую систему: от больших «областей» до автономных округов и трёх городов федерального значения.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 области, но административное деление включает и территории с особым статусом, что отражает разнообразие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субъектов Федерации: официальная информация о составе РФ; значения соответствуют учебным справочникам (без указания даты).
</a:t>
            </a:r>
            <a:endParaRPr lang="en-US" sz="5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231" y="1824062"/>
            <a:ext cx="2939162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нужны для координации управления на больших территориях. В таблице — центры округов и количество входящих субъектов.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объединяют регионы для согласованной работы, особенно там, где расстояния между субъектами велики. 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структура федеральных округов РФ (число субъектов по округам соответствует общепринятым справочным данным; без указания даты).
</a:t>
            </a:r>
            <a:endParaRPr lang="en-US" sz="4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918" y="1295896"/>
            <a:ext cx="1226137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567" y="1295896"/>
            <a:ext cx="1226137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 Севастополь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России: здесь сосредоточены органы государственной власти, ключевые учреждения и крупные транспортные узлы. Это также главный финансовый центр, влияющий на экономику страны.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культурный и научный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как крупный культурный, научный и исторический центр. Город играет заметную роль в образовании и исследованиях, а также в развитии многих отраслей.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— город федерального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имеет статус города федерального значения. Его важность связана с положением на Черном море, а также с историческим значением города и ролью в морских связях.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республик, краёв, областей и автономий
</a:t>
            </a:r>
            <a:endParaRPr lang="en-US" sz="2311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входят в состав России и имеют собственные конституции. Они вправе устанавливать государственные языки наряду с русским, сохраняя при этом общие правила федерального законодательства.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и области по правовому статусу равны. Различие между ними связано главным образом с историческими обстоятельствами и названием, а управление строится на единых принципах в рамках Федерации.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типа субъекта, местные власти решают вопросы повседневной жизни жителей: образование, транспорт и социальные услуги. При этом ключевые нормы определяются федеральным уровнем управления.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и автономные округа связаны с проживанием коренных малочисленных народов России. В этих субъектах учитываются особенности традиций, расселения и хозяйственной деятельности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11 часовых поясов время меняется при движении с запада на восток. Это отражается на расписаниях транспорта и синхронизации работы федеральных служб.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часовых поясов помогает стране организовывать общую деятельность при большой протяжённости. Чем дальше регион от Москвы, тем заметнее сдвиг во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учебной логике 11 часовых поясов России (качественные значения), актуализация: 2026-05-11
</a:t>
            </a:r>
            <a:endParaRPr lang="en-US" sz="6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66576"/>
            <a:ext cx="3239400" cy="18340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различаются крупные части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европейской части плотнее население и больше предприятий, а восток в среднем сильнее зависит от природных ресурсов, но требует больших затрат на развитие инфраструктуры.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освоенности усиливается климатом и расстояниями: где проще условия, там выше концентрация населения и транспорта, а где суровее — выше роль ресурсов и протяжённых логистических маршрутов.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картам и учебным материалам (сравнительные характеристики, без численных оценок).
</a:t>
            </a:r>
            <a:endParaRPr lang="en-US" sz="6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и её соседи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проходят по суше, морю, рекам и горам, поэтому они могут быть и природными, и созданными человеком рубежами. Кавказ, Алтай и арктические моря служат примерами естественных барьеров.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обычно выделяют сухопутных и морских соседей, а также направления, важные для торговли и перевозок. Эти линии связаны и с безопасностью, и с международным транспортным сообщением.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влияет на размещение населения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населения России сосредоточена в европейской части: там больше городов, удобнее транспортные связи и плотнее сеть дорог. Это поддерживает развитие промышленности и услуг.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восточных районах плотность населения ниже. Причины связаны с суровым климатом, большими расстояниями до центров и сложными природными условиями для строительства и повседневной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условия влияют и на выбор места работы: рядом с ресурсами и удобными путями сообщения растут города. Там, где транспорт сложнее, экономическая активность распределяется реже и точнее по районам.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освоение территорий закрепило эту разницу. Современные решения по развитию инфраструктуры стараются компенсировать удалённость и сделать условия жизни более устойчивыми.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большой территории к управлению на местах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распределения уровней власти в Российской Федерации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освоение территории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длительные холода и многолетняя мерзлота усложняют строительство и эксплуатацию зданий, дорог и коммунальных сетей. Поэтому развитие инфраструктуры идёт медленнее.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климат, тем выше нагрузка на хозяйство и планирование. Это отражается на плотности населения и на том, где формируются города и промышленные узлы.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(качественная оценка различий), 2026-05-11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огромную территорию, разные природные зоны, многочисленные связи с соседними странами и включает 89 субъектов Федерации, что делает управление особенно важным и многоуровневым.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даёт ресурсы, транспортные возможности и выход к морям. Одновременно расстояния и климат создают сложности: растут затраты на логистику и развитие инфраструктуры.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помогает организовать управление и поддерживать связь между регионами. Благодаря уровням власти местные задачи решаются с учётом особенностей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условия, управление помогает действовать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определяет климат, ресурсы, маршруты и расселение, а система управления делает огромную территорию управляемой. Вместе эти факторы объясняют сложную, но логичную модель развития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2026-05-11T20:19:48Z</dcterms:created>
  <dcterms:modified xsi:type="dcterms:W3CDTF">2026-05-11T20:19:48Z</dcterms:modified>
</cp:coreProperties>
</file>