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плацентарные звери: приматы — обзор и ключевые вопросы
</a:t>
            </a:r>
            <a:endParaRPr lang="en-US" sz="2123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— удивительная группа животных с уникальными чертами и значением.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место приматов в природе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появились более 60 миллионов лет назад, развившись из древних насекомоядных. Сегодня они населяют тропические и субтропические леса, приспосабливаясь к жизни как на земле, так и на деревьях.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характеристики приматов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приматов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делятся на низших, включающих лемуров и долгопятов, и высших, куда относятся обезьяны и человек. Эту классификацию основывают на особенностях строения и образе жизни.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Хватательные конечности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приматов руки и ноги снабжены противопоставленными большими пальцами, что облегчает захват и манипуляции. Это важное преимущество при жизни на деревьях и при использовании орудий.
</a:t>
            </a:r>
            <a:endParaRPr lang="en-US" sz="983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зрительная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обладают острым зрением с выраженной бинокулярностью и цветоощущением, обеспечивая точное определение расстояний и восприятие окружающей среды.
</a:t>
            </a:r>
            <a:endParaRPr lang="en-US" sz="103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Низшие и высшие приматы: сравнение морфологии и функций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Низшие приматы имеют более примитивное строение черепа и менее выраженное развитие мозга, глаза расположены шире, что уменьшает бинокулярность. Их кисти более универсальны, но менее специализированы для захвата.
</a:t>
            </a:r>
            <a:endParaRPr lang="en-US" sz="814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приматы отличаются округлым черепом, мозг у них развит значительно сильнее, а глаза расположены ближе, что улучшает глубинное восприятие. Это обеспечивает лучшую координацию движений и социальные навыки.
</a:t>
            </a:r>
            <a:endParaRPr lang="en-US" sz="814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высших приматов и их представители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Плосконосые обезьяны из Америки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приматы, например капуцины, имеют широкие ноздри и часто хвост-хваталку, что помогает им передвигаться по деревьям в тропических лесах Южной Америки.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Узконосые обезьяны Африки и Азии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эту группу входят павианы и макаки, которые обладают узкими ноздрями и обычно ходят по земле, хотя сохраняют навык лазания по деревьям.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Человекообразные обезьяны и 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человекуобразным обезьянам относятся гориллы, шимпанзе и орангутаны. Они славятся высоким интеллектом и сложным социальным поведением, а человек выделяется культурой и технологиями.
</a:t>
            </a:r>
            <a:endParaRPr lang="en-US" sz="897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жизни на деревьях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обладают длинными, гибкими пальцами с противопоставленными большими пальцами, что позволяет надежно захватывать ветви и перемещаться между ними с ловкостью.
</a:t>
            </a:r>
            <a:endParaRPr lang="en-US" sz="961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и отдыха дерево служит укрытием, а некоторые виды используют хвосты, адаптированные в виде хваталок, что дополнительно увеличивает их устойчивость на ветвях.
</a:t>
            </a:r>
            <a:endParaRPr lang="en-US" sz="871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зрения у приматов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имеют бинокулярное зрение, обеспечивающее точное восприятие глубины и объёмного пространства, что важно для безопасного передвижения по деревьям и быстрого реагирования.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Цветовое зрение выше всего у дневных видов и человекообразных обезьян; оно играет ключевую роль в социальном взаимодействии, распознавании эмоций и выборе пищи.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поведение и коммуникация приматов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сигналов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используют мимику, жесты и звуки для взаимодействия. Тактильные контакты, такие как дружеское вычёсывание, укрепляют связи и помогают разрешать конфликты внутри групп.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особенности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резус-макак задокументированы индивидуальные клички, что свидетельствует о развитой памяти и социальной структуре. Такие сигналы помогают уточнять отношения и поддерживать иерархию.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адаптации зубной системы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питаются разнообразно: от листвы и фруктов до мелких животных и насекомых. Такое разнообразие требует многозадачных зубов с различной формой для эффективной обработки разнообразной пищи.
</a:t>
            </a:r>
            <a:endParaRPr lang="en-US" sz="848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Зубная формула включает резцы для срезания и клыки для защиты. Эта комбинация даёт возможность быстро адаптироваться к изменениям в рационе и поддерживать здоровье.
</a:t>
            </a:r>
            <a:endParaRPr lang="en-US" sz="937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Капуцины: интеллект и использование орудий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и кооперация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Капуцины живут большими группами, объединяясь для защиты и поиска пищи. Они делятся добычей и поддерживают сложные иерархические отношения, что отражает их высокий уровень социальной организации.
</a:t>
            </a:r>
            <a:endParaRPr lang="en-US" sz="1021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инструментов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Капуцины умело используют камни и палочки, чтобы вскрывать орехи и добывать насекомых. В экспериментах они демонстрируют понимание справедливости и обмениваются предметами друг с другом.
</a:t>
            </a:r>
            <a:endParaRPr lang="en-US" sz="1068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 и поведение шимпанзе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решение задач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Шимпанзе демонстрируют удивительную способность запоминать числовые последовательности и выполнять различные задачи на компьютерах. В лабораторных условиях эти обезьяны показывают уровень интеллекта, сравнимый с младшими школьниками.
</a:t>
            </a:r>
            <a:endParaRPr lang="en-US" sz="1002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орудий и эмпатия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Обезьяны используют палки для добычи термитов и листья для сбора воды, передавая эти навыки сородичам. Они также проявляют сочувствие, поддерживая других обезьян в трудных ситуациях, что свидетельствует о сложных социальных связях.
</a:t>
            </a:r>
            <a:endParaRPr lang="en-US" sz="1085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жизни и поведения гиббонов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Голосовое общение и социальные дуэты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Гиббоны знамениты громкими песнями, с помощью которых они обозначают территорию и укрепляют связи в группе. Каждая семья исполняет уникальные дуэты, способствующие социальной сплочённости.
</a:t>
            </a:r>
            <a:endParaRPr lang="en-US" sz="1051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Плавность движения через лес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Передвигаются гиббоны, используя длинные руки для захвата веток — способ брахиации. Этот метод позволяет им быстро и эффективно перемещаться по верхушкам деревьев, сохраняя баланс и ловкость.
</a:t>
            </a:r>
            <a:endParaRPr lang="en-US" sz="104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количество видов в основных группах приматов и их географическое распространение.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разнообразия приматов по группам и ареалам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приматов концентрируется в тропических регионах Старого и Нового Света, человек отличается широким географическим распространением.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энциклопедии приматов и научных публикаций.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черты и отличия приматов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приматы активны днём, имеют крупный мозг и могут различать цвета, что помогает им в ориентировании и поиске пищи.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плосконосых обезьян из Америки широкие ноздри и хвост, приспособленный для хватания ветвей, что облегчает жизнь на деревьях.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Человекообразные обезьяны полностью лишены хвоста, обладают развитым интеллектом и сложной коммуникацией, что выделяет их среди приматов.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узконосых обезьян Африки и Азии ноздри узкие, хвоста нет, что связано с иными способами передвижения и соцструктурами.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и охрана приматов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71750" y="1869325"/>
            <a:ext cx="33378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тропических лесов приводит к значительному сокращению среды обитания приматов, что ухудшает условия их существования и увеличивает риск вымирания.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007300" y="1869325"/>
            <a:ext cx="33378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и торговля животными дополнительно усугубляют ситуацию. Более 60% видов находятся в Красной книге, что подчёркивает актуальность охранных мероприятий.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и меры по их защите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низинная горилла: кризис исчезновения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находится в критическом положении из-за потери среды обитания и болезней. Спасательные программы сосредоточены на сохранении популяции в естественной среде.
</a:t>
            </a:r>
            <a:endParaRPr lang="en-US" sz="922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лангур — редкий обитатель Вьетнама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примат находится под угрозой из-за охоты и разрушения лесов. Международные усилия направлены на восстановление популяции и расширение охраняемых территорий.
</a:t>
            </a:r>
            <a:endParaRPr lang="en-US" sz="993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лемур-ай-ай с Мадагаскара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эндемик подвержен исчезновению из-за вырубки лесов. Программы охраны включают разведение в неволе и просветительские проекты среди местного населения.
</a:t>
            </a:r>
            <a:endParaRPr lang="en-US" sz="94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приматов в науке и медицине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мозга и поведения приматов помогает понять основы работы нервной системы и социальных взаимодействий человека.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человекообразных обезьян способствуют раскрытию эволюции речи и сложных когнитивных функций у человека.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эксперименты на макаках проводят для разработки вакцин и лечения заболеваний, влияющих на здоровье людей.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поведение и адаптация приматов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иерархий у макак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Макаки устанавливают жёсткую ранговую систему для поддержания порядка и доступа к ресурсам внутри группы.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 конфликтов бонобо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Бонобо используют социальные игры и взаимодействия для минимизации ссор, что укрепляет групповые связи.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уход за потомством у мармозеток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Мармозетки практикуют коллективный уход за детёнышами, разделяя обязанности между членами семьи.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среде и образу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меняют питание, брачные ритуалы и выбор места обитания в ответ на экологические условия.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высший примат: особенности и сравнения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язык и культура намного сложнее, чем у других приматов. Современный человек появился примерно 200–300 тысяч лет назад в Африке.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человека почти совпадает с шимпанзе — 98,7%, однако интеллект, мораль и технологии выделяют человека среди приматов.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приматов в природе и для человека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раскрывают механизмы эволюции и поведения. Их охрана помогает сохранить биоразнообразие и экосистемный баланс, а также расширяет знания о происхождении человека.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2026-05-09T14:56:42Z</dcterms:created>
  <dcterms:modified xsi:type="dcterms:W3CDTF">2026-05-09T14:56:42Z</dcterms:modified>
</cp:coreProperties>
</file>