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 «Отцы и дети»: роман о конфликте поколений и смене эпох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спора поколений, где идеи проверяются жизнью.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 эпоха перемен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отмены крепостного права Россия быстро менялась, а вместе с ней — взгляды на власть, науку, общественный долг и традицию. «Отцы и дети» точно передаёт напряжение 1860-х годов.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и публикации романа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работает над романом, наблюдая за идейными спорами своего времени и стремясь художественно осмыслить новый тип героя.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1860–1861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вызывает оживлённые споры: одни увидели в нём точный диагноз эпохи, другие — слишком резкую оценку новых общественных взглядов.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завершено и опубликовано в журнале «Русский вестник», где сразу привлекает внимание широкой читающей публики.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1862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в романе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внимательно вглядывается в людей и их повседневную среду. Он показывает характеры через детали поведения, жесты и интонации, а не через открытые декларации.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42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психологическая точность
</a:t>
            </a:r>
            <a:endParaRPr lang="en-US" sz="1542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не превращает роман в спор-лекцию. Его отношение к героям раскрывается через столкновение позиций, скрытый подтекст диалогов и трагическую сложность финала.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без прямой оценки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879359"/>
            <a:ext cx="4839600" cy="2099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персонажей помогает увидеть, как через них раскрывается главный спор романа.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представляют разные социальные и мировоззренческие позиции, поэтому конфликт в романе имеет не только личный, но и исторический смысл.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И. С. Тургенева «Отцы и дети»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роль в конфликте
</a:t>
            </a:r>
            <a:endParaRPr lang="en-US" sz="3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325" y="360000"/>
            <a:ext cx="8425800" cy="1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и сюжетное движение романа
</a:t>
            </a:r>
            <a:endParaRPr lang="en-US" sz="38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793650" y="4100500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домой, болезнь и смерть Базарова подводят итог его жизненному пути и всем основным линиям романа.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93650" y="3285550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чувством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к Одинцовой и признание Базарова в любви усложняют сюжет: личное чувство разрушает уверенность героя.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793650" y="2497275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Идейный спор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с Павлом Петровичем постепенно превращаются в принципиальное противостояние о природе, искусстве, долге и пользе.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1793650" y="1645650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Марьино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Аркадий и Базаров приезжают в имение Кирсановых, и привычный порядок жизни сразу сталкивается с их новыми взглядами.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идейный спор переходит в личную драму.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конфликта в романе «Отцы и дети»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Базаров отвергает авторитеты, «принципы» и готовые истины, считая важными только опыт, проверку практикой и пользу. Его речь резка, уверена и подчёркнуто независима.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за внешней твёрдостью скрываются одиночество и внутреннее напряжение. Тургенев показывает, что даже сильная рациональная позиция не отменяет человеческих чувств и уязвимости.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Базаров как образ нигилиста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Аркадий Кирсанов: ученик, который ищет собственный путь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развитие показывает: юношеское увлечение радикальными идеями часто сменяется поиском гармонии, личной опоры и более мягкого жизненного выбора.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он всё яснее тянется к спокойствию, семейному теплу, любви и размеренному укладу, который кажется ему естественнее резких отрицаний.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Аркадий повторяет суждения Базарова и старается выглядеть убеждённым нигилистом, хотя его взгляды ещё не стали по-настоящему прочными.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Павел Петрович Кирсанов: защитник дворянской традиции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Павел Петрович живёт по кодексу чести, ценит форму, дисциплину и культурную преемственность, поэтому воспринимает взгляды Базарова как вызов основам своего мира.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споры с Базаровым выходят за рамки частной неприязни: они превращаются в символическое столкновение старого дворянского уклада и новой эпохи.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способен найти общий язык с молодым поколением, но именно поэтому его образ так ясно раскрывает исторический перелом, переживаемый Россией.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внешней твёрдости герой остаётся уязвимым и самолюбивым человеком, для которого потеря уважения особенно болезненна.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Петрович и образ «мягкой» дворянской России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Петрович живет в мире привычек, добрых намерений и постоянных сомнений. Он хочет сохранить дом, хозяйство и уважение к людям, но ему трудно действовать решительно. В его образе Тургенев показывает старое дворянство, которое еще не исчезло, но уже теряет уверенность.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Хозяин, который не умеет быть жестким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читает, интересуется новыми идеями и старается быть внимательным к крестьянам, не превращая сочувствие в позу. Его мягкость выглядит не слабостью, а попыткой сохранить человеческое достоинство в меняющейся стране. Поэтому Николай Петрович вызывает не спор, а тихое сострадание.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перемен без громких жестов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личные переживания героев постепенно превращаются в спор об устройстве жизни и границах убеждений.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 линии конфликта поколений и нигилизма; именно они запускают другие темы и приводят роман к трагическому финалу.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романа и их взаимосвязь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романа И. С. Тургенева «Отцы и дети»
</a:t>
            </a:r>
            <a:endParaRPr lang="en-US" sz="113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25" y="2087925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3713" y="2087925"/>
            <a:ext cx="40425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4363" y="2087921"/>
            <a:ext cx="462000" cy="462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Базарова и Одинцовой как проверка убеждений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к Одинцовой ставит Базарова перед тем, чего он не может объяснить одной логикой. Его уверенность в превосходстве опыта сталкивается с силой личного переживания и внутренней уязвимостью.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для разума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Одинцова умна, независима и умеет держать дистанцию, поэтому между героями возникает напряжение, но не возникает доверия. Их отношения остаются сильным психологическим эпизодом, а не историей взаимного счастья.
</a:t>
            </a:r>
            <a:endParaRPr lang="en-US" sz="1145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Сдержанность вместо сближения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линия показывает, что человек не сводится к взглядам и лозунгам. Тургенев убеждает: даже самый последовательный рационалист не защищен от чувств, которые меняют его поведение и самооценку.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идейного выбора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Одинцова воплощает независимость и внутреннюю собранность: она умна, наблюдательна и умеет управлять собой, но ее эмоциональная закрытость не позволяет герою приблизиться к подлинной близости.
</a:t>
            </a:r>
            <a:endParaRPr lang="en-US" sz="139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героини раскрывают разные формы личной свободы: интеллектуальную, внутренне согласованную и семейно-домашнюю. Через них Тургенев показывает, что женский характер нельзя свести к одной модели.
</a:t>
            </a:r>
            <a:endParaRPr lang="en-US" sz="1348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Фенечка связана с домашним теплом и простотой чувств. Она не стремится спорить или утверждать себя, но именно ее естественность делает семейную жизнь в романе особенно живой и убедительной.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Катя показывает иной тип женственности — тихий, естественный и гармоничный. В ее образе важны доверие, мягкость и способность создавать душевное равновесие без внешней эффектности.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романа и их смысл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Антитезы задают ритм почти каждому важному эпизоду и помогают увидеть, как спор идей отражается в частной жизни героев.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строится на системе парных оппозиций, поэтому его конфликт развивается не линейно, а как последовательное столкновение несовместимых мировоззрений.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противопоставления в романе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романа И. С. Тургенева «Отцы и дети»
</a:t>
            </a:r>
            <a:endParaRPr lang="en-US" sz="113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175" y="1791059"/>
            <a:ext cx="468000" cy="37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3426734"/>
            <a:ext cx="468000" cy="4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805" y="3447534"/>
            <a:ext cx="4680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диалог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звучит естественно и по-разному у каждого персонажа. Через спор, паузы и интонации Тургенев показывает не только мысли, но и характер, привычки, скрытое напряжение между собеседниками.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настроение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Описания природы не служат простым фоном. Они передают состояние героев, тишину семейного дома, тревогу перемен и ощущение исторического перелома, которое чувствуется в романе почти постоянно.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бытовая деталь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Вещи, интерьер, привычки и повседневные сцены создают у Тургенева убедительную атмосферу эпохи. Такая конкретность делает конфликт поколений не отвлеченной идеей, а частью реальной жизни.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Подтекст вместо прямых оценок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редко объясняет смысл открыто. Он предпочитает недосказанность, жест, взгляд и короткую реплику, поэтому читатель сам замечает внутренние противоречия и делает выводы о героях.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языка и стиля Тургенева
</a:t>
            </a:r>
            <a:endParaRPr lang="en-US" sz="3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031990"/>
            <a:ext cx="4535700" cy="17942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романа и их художественное раскрытие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крупные идеи романа связаны с конкретными сценами и образами.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проблема раскрывается через действие и характер, а не через прямые объяснения; поэтому роман воспринимается как единая система взаимосвязанных смыслов.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романа И. С. Тургенева «Отцы и дети»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Тургенев, «Отцы и дети»; дата первой публикации романа — 1862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публикации романа закрепил его как одно из главных произведений эпохи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подводит итог спору идей: Базаров остается сильной личностью, но его жизнь показывает пределы любой односторонней программы и цену человеческой гордости.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1862
</a:t>
            </a:r>
            <a:endParaRPr lang="en-US" sz="9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часто читают как ключ к пониманию 1860-х годов и как пример того, как литература обсуждает общественные перемены через судьбы героев.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значения у реализма, конфликта поколений и школьной значимости показывают, что роман остается базовым текстом для изучения эпохи и характера героя.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значение романа и его место в школьном изучении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романа И. С. Тургенева «Отцы и дети»
</a:t>
            </a:r>
            <a:endParaRPr lang="en-US" sz="113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показывает, что спор между поколениями рождается из различия взглядов, опыта и интонации общения. Именно поэтому роман остается точным и современным разговором о свободе, убеждениях и ответственности человека.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«Отцы и дети» важен и сегодня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2026-05-23T13:06:44Z</dcterms:created>
  <dcterms:modified xsi:type="dcterms:W3CDTF">2026-05-23T13:06:44Z</dcterms:modified>
</cp:coreProperties>
</file>