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Квадратичная функция и её график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параболу, её сдвиги и главные свойства.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2969" y="1335250"/>
            <a:ext cx="3509262" cy="332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Парабола вокруг нас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Квадратичные функции помогают читать графики, решать уравнения и понимать движение. По вершине легко найти наибольшее или наименьшее значение, а ось симметрии подсказывает, как строить точки без ошибок.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4019" y="1125950"/>
            <a:ext cx="4688213" cy="3758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функции у = ах²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510976" y="1125950"/>
            <a:ext cx="34761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координат
</a:t>
            </a:r>
            <a:pPr algn="l" indent="0" marL="0">
              <a:lnSpc>
                <a:spcPct val="115000"/>
              </a:lnSpc>
              <a:buNone/>
            </a:pPr>
            <a:r>
              <a:rPr lang="en-US" sz="5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функции у = ах² всегда проходит через точку (0; 0). Это его опорная точка, от которой удобно начинать построение и проверять, правильно ли выбран коэффициент a.
</a:t>
            </a:r>
            <a:endParaRPr lang="en-US" sz="1125" dirty="0"/>
          </a:p>
        </p:txBody>
      </p:sp>
      <p:sp>
        <p:nvSpPr>
          <p:cNvPr id="13" name="Text 3"/>
          <p:cNvSpPr txBox="1"/>
          <p:nvPr/>
        </p:nvSpPr>
        <p:spPr>
          <a:xfrm>
            <a:off x="510976" y="1878315"/>
            <a:ext cx="34761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ветвей
</a:t>
            </a:r>
            <a:pPr algn="l" indent="0" marL="0">
              <a:lnSpc>
                <a:spcPct val="115000"/>
              </a:lnSpc>
              <a:buNone/>
            </a:pPr>
            <a:r>
              <a:rPr lang="en-US" sz="5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 больше нуля, парабола открывается вверх. Если a меньше нуля, её ветви направлены вниз. Поэтому знак коэффициента сразу показывает, где будет расположен «носик» графика.
</a:t>
            </a:r>
            <a:endParaRPr lang="en-US" sz="1110" dirty="0"/>
          </a:p>
        </p:txBody>
      </p:sp>
      <p:sp>
        <p:nvSpPr>
          <p:cNvPr id="14" name="Text 4"/>
          <p:cNvSpPr txBox="1"/>
          <p:nvPr/>
        </p:nvSpPr>
        <p:spPr>
          <a:xfrm>
            <a:off x="510976" y="2630679"/>
            <a:ext cx="34761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Ширина параболы
</a:t>
            </a:r>
            <a:pPr algn="l" indent="0" marL="0">
              <a:lnSpc>
                <a:spcPct val="115000"/>
              </a:lnSpc>
              <a:buNone/>
            </a:pPr>
            <a:r>
              <a:rPr lang="en-US" sz="5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|a| &gt; 1, график становится уже и круче. Если 0 &lt; |a| &lt; 1, парабола растягивается и выглядит шире. Так коэффициент a меняет форму, не смещая график.
</a:t>
            </a:r>
            <a:endParaRPr lang="en-US" sz="1125" dirty="0"/>
          </a:p>
        </p:txBody>
      </p:sp>
      <p:sp>
        <p:nvSpPr>
          <p:cNvPr id="15" name="Text 5"/>
          <p:cNvSpPr txBox="1"/>
          <p:nvPr/>
        </p:nvSpPr>
        <p:spPr>
          <a:xfrm>
            <a:off x="510976" y="3383029"/>
            <a:ext cx="34761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Симметричные точки
</a:t>
            </a:r>
            <a:pPr algn="l" indent="0" marL="0">
              <a:lnSpc>
                <a:spcPct val="115000"/>
              </a:lnSpc>
              <a:buNone/>
            </a:pPr>
            <a:r>
              <a:rPr lang="en-US" sz="5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(1; a) и (−1; a) лежат на одинаковой высоте и находятся по разные стороны от оси y. Это помогает быстро проверить симметрию и аккуратно построить график.
</a:t>
            </a:r>
            <a:endParaRPr lang="en-US" sz="1125" dirty="0"/>
          </a:p>
        </p:txBody>
      </p:sp>
      <p:sp>
        <p:nvSpPr>
          <p:cNvPr id="16" name="Text 6"/>
          <p:cNvSpPr txBox="1"/>
          <p:nvPr/>
        </p:nvSpPr>
        <p:spPr>
          <a:xfrm>
            <a:off x="510976" y="4135401"/>
            <a:ext cx="34761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выводы
</a:t>
            </a:r>
            <a:pPr algn="l" indent="0" marL="0">
              <a:lnSpc>
                <a:spcPct val="115000"/>
              </a:lnSpc>
              <a:buNone/>
            </a:pPr>
            <a:r>
              <a:rPr lang="en-US" sz="5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по формуле у = ах² можно понять, где находится вершина, как направлены ветви и насколько «узкой» будет парабола. Эти признаки пригодятся в более сложных формулах.
</a:t>
            </a:r>
            <a:endParaRPr lang="en-US" sz="112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коэффициент a меняет форму параболы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четыре графика имеют одну и ту же вершину в начале координат, но отличаются крутизной и направлением ветвей.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|a|, тем уже парабола; отрицательный a меняет только направление ветвей.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значениям функций у = 2x², у = x², у = ½x² и у = −x².
</a:t>
            </a:r>
            <a:endParaRPr lang="en-US" sz="8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3934" y="1125950"/>
            <a:ext cx="3968831" cy="3758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Парабола у = x² на координатной плоскости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21020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симметрии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x = 0 делит график на две одинаковые части. Любая точка слева имеет зеркальную пару справа, поэтому достаточно построить несколько точек только с одной стороны.
</a:t>
            </a:r>
            <a:endParaRPr lang="en-US" sz="1322" dirty="0"/>
          </a:p>
        </p:txBody>
      </p:sp>
      <p:sp>
        <p:nvSpPr>
          <p:cNvPr id="11" name="Text 3"/>
          <p:cNvSpPr txBox="1"/>
          <p:nvPr/>
        </p:nvSpPr>
        <p:spPr>
          <a:xfrm>
            <a:off x="280825" y="307815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точки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построения подходят точки (−2; 4), (−1; 1), (1; 1) и (2; 4). Они показывают, как быстро растут значения функции при удалении от начала координат.
</a:t>
            </a:r>
            <a:endParaRPr lang="en-US" sz="1322" dirty="0"/>
          </a:p>
        </p:txBody>
      </p:sp>
      <p:sp>
        <p:nvSpPr>
          <p:cNvPr id="12" name="Text 4"/>
          <p:cNvSpPr txBox="1"/>
          <p:nvPr/>
        </p:nvSpPr>
        <p:spPr>
          <a:xfrm>
            <a:off x="280825" y="405423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графика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Парабола у = x² выглядит одинаково слева и справа от оси симметрии. Такой вид помогает легко заметить ошибки, если одна половина графика нарисована не так, как другая.
</a:t>
            </a:r>
            <a:endParaRPr lang="en-US" sz="1322" dirty="0"/>
          </a:p>
        </p:txBody>
      </p:sp>
      <p:sp>
        <p:nvSpPr>
          <p:cNvPr id="13" name="Text 5"/>
          <p:cNvSpPr txBox="1"/>
          <p:nvPr/>
        </p:nvSpPr>
        <p:spPr>
          <a:xfrm>
            <a:off x="280825" y="11259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графика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функции у = x² вершина находится в точке (0; 0). Это самая нижняя точка параболы, если ветви направлены вверх, и главный ориентир при построении.
</a:t>
            </a:r>
            <a:endParaRPr lang="en-US" sz="13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708083"/>
            <a:ext cx="8593200" cy="216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у = ах² + n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5400" y="1404441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парабола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рассматривают график у = ах². Потом к нему добавляют число n, которое не меняет форму параболы, а только перемещает весь график вверх или вниз.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2442593" y="1404454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по вертикали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n положительное, график поднимается. Если n отрицательное, он опускается. Каждая точка меняет только значение y, а координата x остаётся той же самой.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4609786" y="1404454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вершина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сдвига вершина переходит в точку (0; n). Ось симметрии не меняется и по-прежнему имеет уравнение x = 0, поэтому график остаётся зеркально одинаковым.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6776977" y="1404454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a продолжает отвечать за направление ветвей и ширину параболы. Значит, при изменении n меняется только положение графика, а не его общий вид.
</a:t>
            </a:r>
            <a:endParaRPr lang="en-US" sz="11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026795"/>
            <a:ext cx="4782600" cy="17372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функций с вертикальным сдвигом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 число n влияет на положение параболы по оси y.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n меняет только вертикальное положение графика; вершина сразу показывает величину и направление сдвига.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свойствам графиков квадратичных функций.
</a:t>
            </a:r>
            <a:endParaRPr lang="en-US" sz="8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6936"/>
            <a:ext cx="4960800" cy="1787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8650" y="3068975"/>
            <a:ext cx="4960800" cy="17876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параболы по оси y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126525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форма, разная высота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параболы могут выглядеть совершенно одинаково, если у них одинаковый коэффициент a. Но разные значения n поднимают или опускают их на разные уровни, как будто один и тот же рисунок переставили выше или ниже на листе.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75400" y="3076767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Зеркальная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график у = ах² сдвигают по вертикали, каждая точка остаётся на своём месте по x. Поэтому вершины двух парабол лежат на одной вертикальной линии, а ученику легко проверить правильность построения по симметрии.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строить график у = ах² + n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построения по базовой параболе и вертикальному сдвигу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4019" y="1125950"/>
            <a:ext cx="4688213" cy="3758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у =, а (x − m)²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10976" y="1191050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Горизонтальный сдвиг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у =, а (x − m)² показывает, что парабола смещается по оси x. Если m положительное, график идёт вправо; если отрицательное, он уходит влево.
</a:t>
            </a:r>
            <a:endParaRPr lang="en-US" sz="1225" dirty="0"/>
          </a:p>
        </p:txBody>
      </p:sp>
      <p:sp>
        <p:nvSpPr>
          <p:cNvPr id="12" name="Text 3"/>
          <p:cNvSpPr txBox="1"/>
          <p:nvPr/>
        </p:nvSpPr>
        <p:spPr>
          <a:xfrm>
            <a:off x="510976" y="2127273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вершина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отсутствии вертикального сдвига вершина оказывается в точке (m; 0). Это удобно: по формуле сразу видно, где находится самая важная точка графика.
</a:t>
            </a:r>
            <a:endParaRPr lang="en-US" sz="1225" dirty="0"/>
          </a:p>
        </p:txBody>
      </p:sp>
      <p:sp>
        <p:nvSpPr>
          <p:cNvPr id="13" name="Text 4"/>
          <p:cNvSpPr txBox="1"/>
          <p:nvPr/>
        </p:nvSpPr>
        <p:spPr>
          <a:xfrm>
            <a:off x="510976" y="3063496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симметрии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оси симметрии становится x = m. Значит, все пары симметричных точек строятся относительно этой вертикальной прямой, а не относительно оси y.
</a:t>
            </a:r>
            <a:endParaRPr lang="en-US" sz="1225" dirty="0"/>
          </a:p>
        </p:txBody>
      </p:sp>
      <p:sp>
        <p:nvSpPr>
          <p:cNvPr id="14" name="Text 5"/>
          <p:cNvSpPr txBox="1"/>
          <p:nvPr/>
        </p:nvSpPr>
        <p:spPr>
          <a:xfrm>
            <a:off x="510976" y="3999702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коэффициента a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a по-прежнему задаёт направление ветвей и ширину параболы. Поэтому сначала определяют a, а потом смотрят, насколько и куда нужно сдвинуть график.
</a:t>
            </a:r>
            <a:endParaRPr lang="en-US" sz="122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параболы по оси x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сохраняется одинаковая форма параболы; изменяется только положение вершины и оси симметрии вдоль горизонтали.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внутри скобок задаёт сдвиг по оси x, а знак коэффициента a меняет только направление ветвей.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формулам квадратичной функции из учебной темы; дата не требуется.
</a:t>
            </a:r>
            <a:endParaRPr lang="en-US" sz="8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708083"/>
            <a:ext cx="8593200" cy="216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и ось симметрии параболы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5438" y="1400408"/>
            <a:ext cx="27969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по формуле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записи y = a(x − m)² вершина сразу читается из формулы: её координаты равны (m; 0). Это помогает быстро строить график без долгих вычислений.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3173547" y="1400420"/>
            <a:ext cx="27969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есть сдвиг вверх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добавляется число n, вершина перемещается по вертикали и получает координаты (m; n). При этом ось симметрии остаётся той же прямой x = m.
</a:t>
            </a:r>
            <a:endParaRPr lang="en-US" sz="1222" dirty="0"/>
          </a:p>
        </p:txBody>
      </p:sp>
      <p:sp>
        <p:nvSpPr>
          <p:cNvPr id="12" name="Text 4"/>
          <p:cNvSpPr txBox="1"/>
          <p:nvPr/>
        </p:nvSpPr>
        <p:spPr>
          <a:xfrm>
            <a:off x="6071658" y="1400420"/>
            <a:ext cx="27969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ось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симметрии делит параболу на две одинаковые части и проходит через вершину. Если одна точка известна, симметричную ей легко найти по равному расстоянию от оси.
</a:t>
            </a:r>
            <a:endParaRPr lang="en-US" sz="12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244826"/>
            <a:ext cx="4782600" cy="13011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основные формы квадратичной функции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формула помогает сразу определить вершину, ось симметрии и тип изменения графика.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a определяет форму параболы, n сдвигает её по вертикали, а m — по горизонтали.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свойств квадратичной функции по школьному курсу математики.
</a:t>
            </a:r>
            <a:endParaRPr lang="en-US" sz="8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1731" y="1487300"/>
            <a:ext cx="200288" cy="228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037" y="3236075"/>
            <a:ext cx="171675" cy="22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3050" y="1473000"/>
            <a:ext cx="200550" cy="22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8875" y="3236075"/>
            <a:ext cx="228900" cy="2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перепутать знак в формуле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вправо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x − m означает, что парабола смещается вправо на m клеток. Ошибка часто возникает, если читать выражение буквально, не учитывая знак внутри скобок.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n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n вне скобок меняет положение по вертикали: плюс поднимает график, минус опускает. При этом форма параболы и её ось симметрии не меняются.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влево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формуле стоит x + m, график сдвигается влево. Удобно помнить правило: знак перед числом в скобках работает наоборот относительно направления движения.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построения полезно сверить вершину и ось симметрии. Если они не совпадают с формулой, значит, знак в записи был прочитан неверно.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вид квадратичной функции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определить формулу по виду записи и сразу проверить вершину, ось симметрии и направление ветвей.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вершины в трёх примерах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коэффициент a = 2 сохраняет одинаковую «крутизну» парабол, поэтому различие видно только в положении вершин.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напрямую задаёт координаты вершины: без n меняется x, с n меняется y, а форма остаётся той же.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формулам y = 2x², y = 2x² − 3 и y = 2(x − 4)²; дата не требуется.
</a:t>
            </a:r>
            <a:endParaRPr lang="en-US" sz="8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925" y="1797831"/>
            <a:ext cx="368400" cy="36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7850" y="1797831"/>
            <a:ext cx="276300" cy="36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575" y="1811097"/>
            <a:ext cx="384600" cy="3418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53600" y="1797831"/>
            <a:ext cx="276300" cy="36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используются параболические графики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мяча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Парабола помогает описывать траекторию тела, брошенного под углом. По графику удобно понимать, когда мяч поднимается, а когда начинает опускаться.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53697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Прожекторы и антенны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Параболические формы используют в прожекторах и антеннах, потому что они помогают направлять свет или сигнал в нужную сторону более точно.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26569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Мосты и арки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мостах и арочных конструкциях вид параболы помогает сделать форму прочной и устойчивой. Поэтому график полезен не только в математике, но и в архитектуре.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99441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задачи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примерах парабола нужна для поиска максимума, минимума, вершины, оси симметрии и точек пересечения с осями координат.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4019" y="1125950"/>
            <a:ext cx="4688213" cy="3758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параболой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10976" y="1351350"/>
            <a:ext cx="34617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знак у m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считать, что x − m означает сдвиг влево. На самом деле график смещается вправо, а x + m — влево. Полезно сразу отмечать вершину.
</a:t>
            </a:r>
            <a:endParaRPr lang="en-US" sz="1225" dirty="0"/>
          </a:p>
        </p:txBody>
      </p:sp>
      <p:sp>
        <p:nvSpPr>
          <p:cNvPr id="11" name="Text 3"/>
          <p:cNvSpPr txBox="1"/>
          <p:nvPr/>
        </p:nvSpPr>
        <p:spPr>
          <a:xfrm>
            <a:off x="510976" y="2487951"/>
            <a:ext cx="34617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n и m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n отвечает за вертикальный сдвиг, а m — за горизонтальный. Если перепутать их, вершина окажется не в той точке и график будет построен неверно.
</a:t>
            </a:r>
            <a:endParaRPr lang="en-US" sz="1225" dirty="0"/>
          </a:p>
        </p:txBody>
      </p:sp>
      <p:sp>
        <p:nvSpPr>
          <p:cNvPr id="12" name="Text 4"/>
          <p:cNvSpPr txBox="1"/>
          <p:nvPr/>
        </p:nvSpPr>
        <p:spPr>
          <a:xfrm>
            <a:off x="510976" y="3624550"/>
            <a:ext cx="34617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проверяют симметрию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параболы точки, равноудалённые от оси симметрии, имеют одинаковые значения y. Если это не так, значит, при построении допущена ошибка.
</a:t>
            </a:r>
            <a:endParaRPr lang="en-US" sz="122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026795"/>
            <a:ext cx="4782600" cy="17372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сводка формул и свойств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помогает быстро сравнить основные виды квадратичной функции и не перепутать роль каждого параметра.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сразу подсказывает вершину, ось симметрии и тип сдвига, поэтому график можно строить быстрее и точнее.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построения графиков квадратичной функции по школьному курсу математики.
</a:t>
            </a:r>
            <a:endParaRPr lang="en-US" sz="81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параболе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Квадратичная функция легко читается по формуле: a задаёт форму параболы, n сдвигает её по вертикали, а m — по горизонтали. Вершина и ось симметрии помогают быстро строить и проверять график.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2026-05-30T01:13:38Z</dcterms:created>
  <dcterms:modified xsi:type="dcterms:W3CDTF">2026-05-30T01:13:38Z</dcterms:modified>
</cp:coreProperties>
</file>