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индивидуальное развитие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системы сохраняют вид и проходят путь от зачатка до зрелости?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объясняют непрерывность жизни, связь наследственности и среды, а также общие закономерности строения, роста и изменения организмов у растений, животных и 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и развитие — основа биологии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 размножения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точное распределение наследственного материала между дочерними клетками, сохраняет число хромосом и лежит в основе роста, обновления тканей, регенерации и бесполого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набор хромосом вдвое и приводит к образованию гаплоидных гамет, необходимых для полового размножения и восстановления диплоидности после оплодотворения.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благодаря кроссинговеру в профазе I, независимому расхождению хромосом и случайному сочетанию гамет при оплодотворении.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митоза и мейоза позволяет организму сохранять наследственную стабильность клеток и одновременно создавать разнообразие потомства, важное для приспособления к 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способа важны для жизни видов, но решают разные биологические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для быстрого роста численности, а половое — для повышения наследственного разнообразия и устойчивости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бесполого размножения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для бактерий и многих одноклеточных организмов. Одна исходная клетка делится на две дочерние, которые быстро становятся самостоятельными и генетически почти не отличаются друг от друга.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почковании на материнском организме формируется вырост — почка, из которой развивается новая особь. Такой способ встречается у гидры и дрожжей.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у грибов и мхов и служат для расселения, сохранения и восстановления численности. Они устойчивы к неблагоприятным условиям и могут долго сохраняться.
</a:t>
            </a:r>
            <a:endParaRPr lang="en-US" sz="1244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новые особи формируются из клубней, луковиц, корневищ, усов, черенков и других органов. Это позволяет быстро сохранять ценные признаки исходного растения.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организмов, например у планарии, тело может разделяться на части, каждая из которых восстанавливает целый организм. Такой процесс связан с высокой способностью к регенерации.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основными способами размножения по биологическим признакам и 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Бесполые способы обеспечивают быстрое увеличение численности, а половое размножение создаёт наследственное разнообразие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размножения: сравнение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 оплодотворение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начинается с формирования мужских и женских гамет в специализированных органах. Эти клетки несут гаплоидный набор хромосом и готовы к последующему слиянию.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гаметы объединяются, и их ядра сливаются. В результате восстанавливается диплоидный набор хромосом и образуется зигота — первая клетка нового организма.
</a:t>
            </a:r>
            <a:endParaRPr lang="en-US" sz="1341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оплодотворение может быть наружным или внутренним. Первый вариант чаще связан с водной средой, второй — лучше защищает гаметы и зародыш от внешних воздействий.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один спермий сливается с яйцеклеткой, а второй — с центральной клеткой зародышевого мешка. Это обеспечивает формирование зародыша и питательной ткани семени.
</a:t>
            </a:r>
            <a:endParaRPr lang="en-US" sz="13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гамет до нового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полового процесса и раннего развития у животных и покрытосеменных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разных способов размножения
</a:t>
            </a:r>
            <a:endParaRPr lang="en-US" sz="288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бесполого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требует меньше времени и энергии, поэтому особенно эффективно в стабильной среде, где важно быстро восстановить численность или заселить новую территорию.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полового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идёт медленнее и требует больших затрат, но создаёт разнообразие признаков, которое повышает шансы на выживание в изменчивой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бесполого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при таком способе обычно генетически близко к родительскому организму, поэтому при резком изменении условий популяция может оказаться менее устойчивой.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 помогает популяциям приспосабливаться к болезням, климатическим колебаниям и конкуренции, поэтому оба способа размножения имеют своё биологическое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как индивидуальное развитие организма
</a:t>
            </a:r>
            <a:endParaRPr lang="en-US" sz="2871" dirty="0"/>
          </a:p>
        </p:txBody>
      </p:sp>
      <p:sp>
        <p:nvSpPr>
          <p:cNvPr id="9" name="Text 2"/>
          <p:cNvSpPr txBox="1"/>
          <p:nvPr/>
        </p:nvSpPr>
        <p:spPr>
          <a:xfrm>
            <a:off x="306749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онтогенеза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начинается с образования зиготы или другого исходного зачатка и представляет собой последовательность изменений, которые приводят организм к зрелости и завершаются его гибелью.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306749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развиваются зародышевые структуры: идёт дробление, затем формируются слои тела и закладываются органы. Этот период особенно чувствителен к внешним воздействиям.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306749" y="4050913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вылупления организм растёт, совершенствует функции органов, достигает половой зрелости и затем проходит этапы старения, связанные с постепенным ослаблением жизненных процессов.
</a:t>
            </a:r>
            <a:endParaRPr lang="en-US" sz="1118" dirty="0"/>
          </a:p>
        </p:txBody>
      </p:sp>
      <p:sp>
        <p:nvSpPr>
          <p:cNvPr id="12" name="Text 5"/>
          <p:cNvSpPr txBox="1"/>
          <p:nvPr/>
        </p:nvSpPr>
        <p:spPr>
          <a:xfrm>
            <a:off x="3012197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прямом развитии молодая особь внешне напоминает взрослую, а основные изменения связаны главным образом с ростом и созреванием органов, без резкой перестройки тела.
</a:t>
            </a:r>
            <a:endParaRPr lang="en-US" sz="1282" dirty="0"/>
          </a:p>
        </p:txBody>
      </p:sp>
      <p:sp>
        <p:nvSpPr>
          <p:cNvPr id="13" name="Text 6"/>
          <p:cNvSpPr txBox="1"/>
          <p:nvPr/>
        </p:nvSpPr>
        <p:spPr>
          <a:xfrm>
            <a:off x="3012197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включает личиночную стадию и метаморфоз. Личинка и взрослая форма часто различаются по строению, питанию и среде обитания.
</a:t>
            </a:r>
            <a:endParaRPr lang="en-US" sz="12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подготавливает следующий: сначала увеличивается число клеток, затем закладываются слои тела и органы. Нарушения на ранних стадиях обычно наиболее опасны.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строго упорядочена: ранние этапы задают план строения, а поздние обеспечивают функциональную специализацию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общей биологии; обобщение по эмбриологии.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эмбрионального развития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листки и их производные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наружного зародышевого листка формируются нервная система, органы чувств и эпидермис кожи. Именно он обеспечивает связь организма с внешней средой и восприятие раздражителей.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листок даёт начало мышцам, костям, крови, кровеносной системе, почкам и части половых органов. Он особенно важен для опоры, движения и транспорта веществ.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листок образует эпителий кишечника, печень, поджелудочную железу и часть дыхательных путей. Эти структуры обеспечивают питание, обмен веществ и газообмен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среда развития и способ оплодотворения связаны с приспособлением группы к жизни в воде, на суше или внутри организма матери.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сохранены общие этапы эмбриогенеза, но способы защиты зародыша и условия развития заметно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обобщение по группам организмов.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у разных групп организмов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непрямое постэмбриональное развитие
</a:t>
            </a:r>
            <a:endParaRPr lang="en-US" sz="293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особь рождается или выходит из яйца похожей на взрослую, но меньшего размера. По мере роста меняются главным образом размеры, а не общий план строения тела.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метаморфоза происходит глубокая перестройка органов и систем. Личинка постепенно утрачивает временные признаки, а взрослое животное получает строение, необходимое для размножения.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жизненных стадий снижает конкуренцию за пищу и пространство. Это особенно важно для видов, у которых молодые и взрослые организмы используют разные ресурсы.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непрямом развитии сначала появляется личинка, которая заметно отличается от взрослой формы. Она часто иначе питается, движется и живёт в другой среде, чем зрелый организм.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 насекомых и 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две типичные последовательности непрямого развития и их переходы к взрослой форме.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дифференцировка и регуляция развития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выражается в увеличении числа клеток, их размеров и общей массы органов. Он особенно заметен в раннем возрасте, когда ткани активно делятся и наращивают объём.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дифференцировки клетки приобретают специализацию и начинают выполнять разные функции. Благодаря этому формируются ткани и органы, объединённые в согласованную систему.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определяется работой генов, которые включаются в нужное время и в нужных клетках. От их активности зависит последовательность формирования признаков организма.
</a:t>
            </a:r>
            <a:endParaRPr lang="en-US" sz="1367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и 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развитие поддерживают гормоны гипофиза, щитовидной железы, поджелудочной железы и половых желёз. Не менее важно полноценное питание, обеспечивающее организм строительным материалом и энергией.
</a:t>
            </a:r>
            <a:endParaRPr lang="en-US" sz="13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условия особенно критичны в раннем онтогенезе, когда закладываются органы и системы. Даже кратковременное неблагоприятное воздействие может дать длительный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температура, питание и отсутствие токсинов: именно они сильнее всего определяют нормальный рост и жизнеспособность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обобщение по влиянию факторов среды на онтогенез.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влияющие на развитие организма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Адаптивное значение размножения и онтогенеза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численность популяций и не позволяет виду исчезнуть после гибели отдельных особей. Это основа непрерывности жизни в поколениях.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 наследственная информация раскрывается в конкретных условиях среды. Один и тот же генотип может давать разные признаки в зависимости от внешних факторов.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полезные признаки, а изменчивость создаёт новые сочетания. Вместе они обеспечивают действие естественного отбора и постепенное приспособление организмов.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и развития помогает видам жить в воде, на суше и в воздухе. Оно также повышает устойчивость к сезонным и экологическим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биология помогает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эмбриогенеза позволяет раньше замечать риски врождённых нарушений и внимательнее вести беременность. Эти знания важны и для диагностики наследственных заболеваний, и для применения вспомогательных репродуктивных технологий.
</a:t>
            </a:r>
            <a:endParaRPr lang="en-US" sz="94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меняет 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используют вегетативное размножение, прививку, искусственное опыление и отбор устойчивых форм. Такие приёмы помогают получать урожай стабильнее и сохранять ценные признаки сортов и пород.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сохранение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размножения помогает охранять исчезающие виды, подбирать условия инкубации и создавать программы восстановления численности. Без понимания жизненного цикла невозможно эффективно защитить популяцию.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размножении и развитии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развитие: единая логика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вид, а онтогенез раскрывает его наследственную программу в конкретной среде. Бесполые и половые стратегии, как и разные пути развития, отражают приспособленность живых организмов.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2026-06-01T20:16:15Z</dcterms:created>
  <dcterms:modified xsi:type="dcterms:W3CDTF">2026-06-01T20:16:15Z</dcterms:modified>
</cp:coreProperties>
</file>