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7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Пресноводная экосистема озера: ключевые темы
</a:t>
            </a:r>
            <a:endParaRPr lang="en-US" sz="3713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— сложная экосистема с разнообразием живых организмов и обменом веществ.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 роль озёр в природе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возникли за тысячи лет из-за природных процессов и обеспечивают пресной водой, регулируют климат, создают среду обитания для многих видов. В России насчитывается свыше двух миллионов озёр различного размера.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экосистемы озера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донные отложения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является жизненно важной средой для обитателей озера, а донные осадки содержат органические и минеральные вещества, влияющие на биохимические процессы.
</a:t>
            </a:r>
            <a:endParaRPr lang="en-US" sz="949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 — макрофиты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Макрофиты, такие как тростник и рдест, обеспечивают кислород, пищу и места для укрытия животным, а также участвуют в защите берегов от эрозии.
</a:t>
            </a:r>
            <a:endParaRPr lang="en-US" sz="968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организмы и биогенные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животные, от микроскопических планктонных до рыб, взаимодействуют в пищевых цепях; элементы азота и фосфора регулируют продуктивность экосистемы.
</a:t>
            </a:r>
            <a:endParaRPr lang="en-US" sz="92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 озера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озерах обитают растения, такие как тростник, ряска и камыш, которые производят органику и кислород.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от мелких рачков-дафний до лягушек и рыб — потребляют растения и друг друга, составляя пищевые цепи.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трофические группы: продуценты создают органику, консументы потребляют её, а редуценты разлагают органику до минеральных веществ.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между этими группами поддерживают экологическое равновесие и стабильность озерной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факторы: влияние окружающей среды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воды меняется в зависимости от сезона и глубины, влияя на деятельность организмов.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воды, включая кислород, минералы и уровень pH, определяет условия жизни для флоры и фауны.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и прозрачность влияют на количество и виды обитателей в различных зонах озера.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уменьшается с глубиной, ограничивая фотосинтез и распределение растений.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организмов по зонам озера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прибрежье сосредоточены макрофиты и моллюски, в открытой воде — планктон и рыбы, а на дне — бентосные черви и ракообразные.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предпочитают зоны с максимально подходящими условиями освещённости, питания и среды обитания.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Региональное экологическое исследование, 2022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 и их значение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берегов и среда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укрепляют берега, препятствуя эрозии от волн, и создают благоприятные условия для залёживания осетров и других видов.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и кормовая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Тростник, элодея и рдест выделяют кислород, необходимый для животных. Они служат пищей и укрытием для рыб, моллюсков и насекомых.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Планктон: основа пищевой пирамиды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 посредством фотосинтеза создаёт органические вещества, обеспечивая энергией высшие уровни экосистемы.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Зоопланктон, включая дафний и циклопов, служит пищей молоди рыб и поддерживает разнообразие хищников.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 влияет на прозрачность воды и биологическую продуктивность, определяя экологический баланс озера.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рыб в озёрной экосистеме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Карп, лещ и окунь регулируют численность зоопланктона и участвуют в контроле растительности.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служат пищей для водоплавающих птиц, сохраняя равновесие между трофическими уровнями экосистемы.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Видовой состав рыб зависит от температуры, кислородного режима и характера растительности в конкретном озере.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94971"/>
            <a:ext cx="4009200" cy="13501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типичных обитателей озера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зоны обитания, пищевые предпочтения и размеры распространённых видов озёрной фауны.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определяется средой обитания и особенностями питания каждого вида.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справочник, 2023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круговорота веществ в озере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водных растений и фитопланктона создаёт органические вещества и кислород, необходимые для жизни животных и микроорганизмов в озере.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разлагают остатки мёртвых организмов, возвращая азот, фосфор и другие элементы в минеральной форме для использования растениями.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Циклы углерода, азота и фосфора обеспечивают постоянное обновление питательных веществ и поддерживают равновесие в озёрной экосистеме.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6675" y="1457467"/>
            <a:ext cx="4762500" cy="1362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675" y="2977867"/>
            <a:ext cx="4762500" cy="13627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в озере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55175" y="16288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Летнее прогревание верхнего слоя воды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тёплое время года верхний слой озера нагревается, создавая термоклин — резкое изменение температуры с глубиной. Это ограничивает перемешивание воды, влияет на доступ кислорода и активность организмов.
</a:t>
            </a:r>
            <a:endParaRPr lang="en-US" sz="1017" dirty="0"/>
          </a:p>
        </p:txBody>
      </p:sp>
      <p:sp>
        <p:nvSpPr>
          <p:cNvPr id="8" name="Text 3"/>
          <p:cNvSpPr txBox="1"/>
          <p:nvPr/>
        </p:nvSpPr>
        <p:spPr>
          <a:xfrm>
            <a:off x="755175" y="31492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стратификация и лёд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на поверхности озера образуется лёд, который снижает поступление кислорода и света. В холодный период изменяется поведение рыб и замедляются процессы в экосистеме за счёт пониженной активности живых организмов.
</a:t>
            </a:r>
            <a:endParaRPr lang="en-US" sz="99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озёрная экосистема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озёр для бытовых нужд и рыболовства оказывает значительное влияние на состояние вод и биоразнообразие водоёмов.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баланса из-за загрязнений и избыточного внесения удобрений приводит к эвтрофикации и снижению качества воды.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Комплексные охранные программы помогают уменьшить антропогенное воздействие и способствуют восстановлению здоровья озёр.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озёрной экосистемы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энергии от водных растений к хищникам и птицам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кислорода и жизнь озера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водорослей и растений насыщает озерную воду кислородом, который необходим для дыхания рыб и других организмов.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подо льдом может образовываться кислородный дефицит, что вызывает заморы и гибель рыбных популяций.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содержание кислорода влияют температура, степень зарастания озера и интенсивность биологических процессов, включая фотосинтез и разложение.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621" y="1136703"/>
            <a:ext cx="2366100" cy="20934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Редуценты: разложение органики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бактерий в поддержании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разлагают отмершие растения и животных, превращая их в минеральные вещества, доступные для поглощения растениями. Этот процесс обеспечивает непрерывность круговорота питательных элементов.
</a:t>
            </a:r>
            <a:endParaRPr lang="en-US" sz="835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грибов на разложение детрита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и другие грибы работают совместно с бактериями, ускоряя разрушение органического материала. Это поддерживает структуру почвы и здоровье экосистемы озера.
</a:t>
            </a:r>
            <a:endParaRPr lang="en-US" sz="93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виды: угроза озёрному балансу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чужеродных видов, таких как сигнальный рак, приводит к вытеснению коренных животных и нарушает пищевые связи.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Канадская элодея, захватывая среду обитания, снижает доступность ресурсов для местных водных растений и влияет на живущую там фауну.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инвазивных видов снижает биологическое разнообразие и уменьшает устойчивость экосистемы к природным и антропогенным воздействиям.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Природоохранные меры и восстановление озёр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прибрежных водоохранных зон предотвращает загрязнение и сохраняет природные местообитания для разнообразных организмов.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сброса сточных вод и регулирование рыболовства снижает нагрузку на экосистему и способствует восстановлению численности видов.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Зарыбление и искусственная посадка водных растений помогают восстановить нарушенные экологические связи и улучшают состояние озера.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реабилитация и контроль водного режима способствуют возвращению естественного баланса и повышают устойчивость водоёма.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об озёрах мира и России
</a:t>
            </a:r>
            <a:endParaRPr lang="en-US" sz="1928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и объём Байкала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— самое глубокое озеро мира с максимальной глубиной около 1642 метров. Вода в нём содержит порядка 20% всей пресной воды планеты, что делает его уникальным природным объектом.
</a:t>
            </a:r>
            <a:endParaRPr lang="en-US" sz="813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Ладожское озеро — крупнейшее в Европе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Ладожское озеро занимает обширную площадь и играет важную роль в культуре и экономике северо-западной России, обеспечивая ценные водные ресурсы и биоразнообразие.
</a:t>
            </a:r>
            <a:endParaRPr lang="en-US" sz="806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Эндемики Байкала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озере живёт около 1700 видов животных, и многие, например нерпа или байкальская губка, встречаются только здесь. Это свидетельство уникальности и самобытности экосистемы.
</a:t>
            </a:r>
            <a:endParaRPr lang="en-US" sz="81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охрана озёрных экосистем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— источники биоразнообразия и климата, они поддерживают жизнь и помогают обеспечивать устойчивость природной среды для будущих поколений.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2026-05-08T18:06:15Z</dcterms:created>
  <dcterms:modified xsi:type="dcterms:W3CDTF">2026-05-08T18:06:15Z</dcterms:modified>
</cp:coreProperties>
</file>