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25" y="2610184"/>
            <a:ext cx="8100000" cy="20882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826025"/>
            <a:ext cx="7943700" cy="70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— фундамент биологических наук
</a:t>
            </a:r>
            <a:endParaRPr lang="en-US" sz="26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48361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1678125"/>
            <a:ext cx="43986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наследственность и изменчивость всех живых организмов.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49444" y="425750"/>
            <a:ext cx="3469263" cy="4275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370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развития генетики от Менделя до молекулярной биологии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034900"/>
            <a:ext cx="31509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началась с открытий Менделя о наследовании, получила развитие через хромосомную теорию Моргана и трансформировалась с открытием структуры ДНК Уотсоном и Криком, что привело к революции в молекулярной генетике.
</a:t>
            </a:r>
            <a:endParaRPr lang="en-US" sz="10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и ключевые задачи генетики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изучает механизмы передачи наследственных признаков от родителей к потомству, раскрывая биологические основы наследственности.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исследует структуру и функции генов, выявляя закономерности регуляции и взаимодействия генетической информации.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Разрабатывает методы диагностики и генетической терапии для предупреждения и лечения наследственных заболеваний.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 генетики для понимания наследственности
</a:t>
            </a:r>
            <a:endParaRPr lang="en-US" sz="1998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 — совокупность всех генов организма, формирующих его наследственный фонд.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Фенотип — проявление генотипа во внешних и внутренних признаках, зависящее от взаимодействия генов и окружающей среды.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представляет собой участок ДНК, кодирующий признак или белок. Его вариации формируют разнообразие организмов.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— различные варианты одного гена, отвечающие за вариации признаков. Они могут быть доминантными или рецессивными, что влияет на проявление признаков.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Доминантность и рецессивность описывают отношения между аллелями, определяя, какой признак проявится.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Гомозиготность — наличие двух одинаковых аллелей, гетерозиготность — разных, что влияет на наследуемость признаков.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и функции гена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 — это последовательность нуклеотидов ДНК, несущая информацию о синтезе конкретного белка или РНК, обеспечивающих функции клетки.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ген включает кодирующие и регуляторные области, которые определяют, когда и как активно он будет работать.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управляют развитием организма, обеспечивая обмен веществ и формирование признаков путем кодирования белков.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могут изменять структуру генов, приводя к разнообразным наследственным заболеваниям или изменениям фенотипа.
</a:t>
            </a:r>
            <a:endParaRPr lang="en-US" sz="9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генетический код и его роль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Кодон — триплет нуклеотидов, который кодирует одну аминокислоту в белке.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существует 64 различных кодона, используемых для формирования всех возможных аминокислотных последовательностей в живых организмах.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код является универсальным — одинаково функционирует у всех известных живых существ.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свидетельствует о единстве происхождения жизни и позволяет применять знания генной инженерии к разным организмам.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генетического кода отображает соответствия между кодонами и аминокислотами.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служит основой для синтеза белков, критически важных для структуры и функций клеток в организме.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46587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и обозначения в генетике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160307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аллели обозначаются заглавными латинскими буквами (А), рецессивные — строчными (а), что облегчает запись и анализ наследственных признаков.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2488425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Генотипы записываются как пары букв: гомозиготы (AA, aa) имеют одинаковые аллели, гетерозиготы (Aa) — разные аллели, влияющие на проявление признаков.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64100" y="3378388"/>
            <a:ext cx="40608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Поколения в скрещиваниях обозначаются латинскими буквами: P — родительское, F1 — первое потомство, F2 — второе; гаметы традиционно изображаются как круги.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Обозначение доминантных и рецессивных признаков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Доминантные признаки проявляются в фенотипе как у гомозигот, так и у гетерозигот по доминантному аллелю (AA, Aa).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Рецессивные признаки проявляются только у гомозигот по рецессивному аллелю (aa), будучи скрытыми в гетерозиготах.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на горохе: жёлтая окраска (А) доминирует над зелёной (а), что удобно демонстрирует классическую генетику признаков.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записи: доминантные признаки обозначаются заглавными буквами, а рецессивные — строчными, что упрощает чтение генетической информации.
</a:t>
            </a:r>
            <a:endParaRPr lang="en-US" sz="95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хромосом и особенности кариотипа человека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Кариотип — полный набор хромосом организма, у человека состоит из 46 хромосом (23 пары).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Включает 22 пары аутосом и 1 пару половых хромосом (XX у женщин, XY у мужчин), определяющих пол и наследственные особенности.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Хромосомы состоят из ДНК, упакованной с белками, и находятся в ядре клеток, храня наследственную информацию.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содержит множество генов, играющих центральную роль в передаче наследственных признаков и развитии организма.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Кариограмма — фотографическое представление кариотипа, позволяющее выявить аномалии в числе и структуре хромосом.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метод важен для диагностики генетических заболеваний и оценки генетического здоровья человека.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65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Пенетрантность и экспрессивность генов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3220600"/>
            <a:ext cx="41412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Пример: при полидактилии лишние пальцы могут проявляться в разной степени у разных носителей, демонстрируя вариабельность экспрессии.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Пенетрантность отражает долю носителей определённого генотипа, у которых признак проявляется заметно фенотипически.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Экспрессивность описывает степень выраженности признака у разных индивидов с одинаковым генотипом, варьируя от слабой до сильной.
</a:t>
            </a:r>
            <a:endParaRPr lang="en-US" sz="10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методы генетики: гибридологический анализ
</a:t>
            </a:r>
            <a:endParaRPr lang="en-US" sz="2163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Гибридологический анализ основан на скрещивании организмов с разными наследственными признаками и изучении закономерностей передачи этих признаков следующему поколению.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258890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определить доминантные и рецессивные признаки, выявить тип наследования и рассчитать доли проявления признаков в потомстве.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4613663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Мендель впервые применил этот метод, изучая окраску и форму семян гороха, что стало основой классической генетики.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6638416" y="1339700"/>
            <a:ext cx="19413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включает этапы скрещивания, получения гибридов и статистической обработки фенотипических данных для выявления наследственных закономерностей.
</a:t>
            </a:r>
            <a:endParaRPr lang="en-US" sz="9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6538" y="1368075"/>
            <a:ext cx="8010924" cy="329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гибридологического анализа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64100" y="972175"/>
            <a:ext cx="80157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исследовательских шагов при изучении наследования признаков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цитогенетического метода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хромосомного набора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Цитогенетический анализ позволяет визуально оценить количество и структуру хромосом в ядре клетки. Это важно для диагностики заболеваний, вызванных хромосомными аномалиями, таких как синдром Дауна.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синдрома Клайнфельтера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синдроме Клайнфельтера выявляется дополнительная Х-хромосома у мужчин (47,XXY). Цитогенетический метод подтверждает эту аномалию, что помогает в постановке достоверного диагноза.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синдрома Тёрнера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Тёрнера характеризуется отсутствием одной из половых хромосом (моносомия XO). Микроскопическое исследование кариотипа играет ключевую роль в определении этого состояния.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60900" y="1690170"/>
            <a:ext cx="3918900" cy="20166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Распространённость хромосомных заболеваний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564108" y="1767600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родителей и экологические факторы существенно влияют на вероятность возникновения данных синдромов.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2800492"/>
            <a:ext cx="3918900" cy="8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Синдром Дауна встречается чаще остальных, что связано с увеличением возраста матери при беременности.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60900" y="376505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Российские генетические исследования, 2022
</a:t>
            </a:r>
            <a:endParaRPr lang="en-US" sz="7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8015700" cy="5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Биохимический метод в генетике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564150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основан на измерении содержания белков и ферментов, продуцируемых под контролем генов, что позволяет выявлять нарушения метаболизма.
</a:t>
            </a:r>
            <a:endParaRPr lang="en-US" sz="1057" dirty="0"/>
          </a:p>
        </p:txBody>
      </p:sp>
      <p:sp>
        <p:nvSpPr>
          <p:cNvPr id="7" name="Text 2"/>
          <p:cNvSpPr txBox="1"/>
          <p:nvPr/>
        </p:nvSpPr>
        <p:spPr>
          <a:xfrm>
            <a:off x="3273145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Используется для диагностики наследственных заболеваний обмена веществ, таких как фенилкетонурия и галактоземия, на ранних этапах.
</a:t>
            </a:r>
            <a:endParaRPr lang="en-US" sz="1057" dirty="0"/>
          </a:p>
        </p:txBody>
      </p:sp>
      <p:sp>
        <p:nvSpPr>
          <p:cNvPr id="8" name="Text 3"/>
          <p:cNvSpPr txBox="1"/>
          <p:nvPr/>
        </p:nvSpPr>
        <p:spPr>
          <a:xfrm>
            <a:off x="5982141" y="1339700"/>
            <a:ext cx="2597700" cy="168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Помогает определить носительство генетических заболеваний и оценить эффективность назначенной терапии по биохимическим маркерам.
</a:t>
            </a:r>
            <a:endParaRPr lang="en-US" sz="1057" dirty="0"/>
          </a:p>
        </p:txBody>
      </p:sp>
      <p:sp>
        <p:nvSpPr>
          <p:cNvPr id="9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8955" y="2612172"/>
            <a:ext cx="2623298" cy="208275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119" y="2612172"/>
            <a:ext cx="2623298" cy="208275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53780" y="2612172"/>
            <a:ext cx="2623298" cy="208275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молекулярно-генетического метода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292054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Секвенирование обеспечивает определение точной последовательности нуклеотидов в генах, что важно для изучения мутаций, их локализации и влияния на организм.
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58620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Полимеразная цепная реакция (ПЦР)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ПЦР — ключевой метод амплификации участков ДНК, позволяющий быстро и точно выявлять генетические мутации. Он широко применяется в диагностике наследственных заболеваний и медицине.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5986880" y="1203550"/>
            <a:ext cx="2557094" cy="133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Генные технологии и клонирование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клонирования и генной инженерии позволяют создавать генетически модифицированные организмы и разрабатывать методы генной терапии для лечения наследственных патологий.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47823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Генеалогический метод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00" y="153090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родословных помогает выявить закономерности наследования признаков в семейных линиях и определить тип наследования заболевания.
</a:t>
            </a:r>
            <a:endParaRPr lang="en-US" sz="957" dirty="0"/>
          </a:p>
        </p:txBody>
      </p:sp>
      <p:sp>
        <p:nvSpPr>
          <p:cNvPr id="8" name="Text 2"/>
          <p:cNvSpPr txBox="1"/>
          <p:nvPr/>
        </p:nvSpPr>
        <p:spPr>
          <a:xfrm>
            <a:off x="564100" y="2240370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позволяет обнаружить носителей рецессивных генов и оценить риск возникновения наследственных патологий в последующих поколениях.
</a:t>
            </a:r>
            <a:endParaRPr lang="en-US" sz="957" dirty="0"/>
          </a:p>
        </p:txBody>
      </p:sp>
      <p:sp>
        <p:nvSpPr>
          <p:cNvPr id="9" name="Text 3"/>
          <p:cNvSpPr txBox="1"/>
          <p:nvPr/>
        </p:nvSpPr>
        <p:spPr>
          <a:xfrm>
            <a:off x="564100" y="2953537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используется для определения аутосомно-доминантного, аутосомно-рецессивного и сцепленного с полом наследования признаков.
</a:t>
            </a:r>
            <a:endParaRPr lang="en-US" sz="957" dirty="0"/>
          </a:p>
        </p:txBody>
      </p:sp>
      <p:sp>
        <p:nvSpPr>
          <p:cNvPr id="10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1" name="Text 5"/>
          <p:cNvSpPr txBox="1"/>
          <p:nvPr/>
        </p:nvSpPr>
        <p:spPr>
          <a:xfrm>
            <a:off x="564100" y="3673702"/>
            <a:ext cx="4228200" cy="6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в клинической генетике для диагностики таких заболеваний, как гемофилия и альбинизм, а также при консультировании семей.
</a:t>
            </a:r>
            <a:endParaRPr lang="en-US" sz="95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82851" y="1467950"/>
            <a:ext cx="4178297" cy="1861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4100" y="483625"/>
            <a:ext cx="80157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характеристика методов генетики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564150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объекты исследования и диагностические возможности основных генетических методов, подчёркивая их уникальность и ограничения.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660942" y="3818475"/>
            <a:ext cx="3918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метод дополняет другие, обеспечивая комплексную диагностику и исследования в генетике.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64100" y="3429200"/>
            <a:ext cx="3918900" cy="1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«Биология. 10 класс», 2023
</a:t>
            </a:r>
            <a:endParaRPr lang="en-US" sz="7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7500" y="1221698"/>
            <a:ext cx="4002600" cy="11452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77500" y="2395129"/>
            <a:ext cx="4002600" cy="11452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7500" y="3548571"/>
            <a:ext cx="4002600" cy="1145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4100" y="483625"/>
            <a:ext cx="80157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достижения и вызовы генетики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564100" y="141657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CRISPR/Cas9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CRISPR/Cas9 позволила точечно изменять гены, что открывает новые возможности в лечении наследственных заболеваний и сельском хозяйстве.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64100" y="2590009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тестирование и персонализация медицины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генетическое обследование позволяет адаптировать лечение под индивидуальные особенности пациента, повышая эффективность терапии.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64100" y="3743455"/>
            <a:ext cx="3422400" cy="75551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и социальные вызовы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Внедрение генетических технологий поднимает вопросы биоэтики, биобезопасности и конфиденциальности, требуя нормативного регулирования и общественного обсуждения.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8806841" y="4871758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0288" y="433000"/>
            <a:ext cx="3987773" cy="4298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4100" y="483625"/>
            <a:ext cx="38868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как ключ к будущему науки и медицины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564100" y="3538900"/>
            <a:ext cx="32463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играет решающую роль в развитии медицины, сельского хозяйства и биотехнологий, открывая перспективы профилактики заболеваний и разработки новых терапий.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2026-05-09T23:36:17Z</dcterms:created>
  <dcterms:modified xsi:type="dcterms:W3CDTF">2026-05-09T23:36:17Z</dcterms:modified>
</cp:coreProperties>
</file>