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обзор процесса и ключевые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солнечной энергии в химию — основа жизни на Земле.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и значение фотосинтеза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был открыт в XVIII веке и лежит в основе питания и кислородного баланса планеты, формируя экосистемы и атмосферу, благодаря чему устойчиво функционируют биосистемы.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фотосинтеза: определение и основные участники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процесс создания органических веществ из неорганических, реализуемый зелёными растениями, бактериями и водорослями под воздействием света.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целью является преобразование энергии солнца в химическую энергию глюкозы, обеспечивающей рост и жизнедеятельность организма.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реакции нужны углекислый газ и вода, из которых в результате выделяется кислород — жизненно важный газ для большинства живых существ.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— самые распространённые фотосинтезирующие организмы, имеющие развитую корневую систему и листья с хлоропластами, обеспечивающими поглощение света и синтез органики.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Водоросли: от одноклеточных до многоклеточных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живут в водной среде, обладают разнообразием пигментов и приспособлены к разным условиям освещения, являясь важным звеном в экосистемах водоёмов.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и другие бактерии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— одни из древнейших фотосинтетиков, способных выделять кислород, играя ключевую роль в изменении атмосферы Земли на ранних этапах её истории.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способен к фотосинтезу: представители автотрофов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хлоропласта в процессе фотосинтеза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мембрана и внутренняя структура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 окружён двумя мембранами, внутри располагаются тилакоидные мембраны в виде гран, обеспечивающие место световых реакций фотосинтеза.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 — среда для тёмной фазы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 содержит ферменты, необходимые для синтеза глюкозы в тёмной фазе, а также собственную ДНК и рибосомы, позволяющие органелле автономно синтезировать белки.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хлоропласта в клетке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органоид отвечает за улавливание света и преобразование энергии, хранения запасов и выполнение ключевых биохимических реакций, поддерживая жизнедеятельность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0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6931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42056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9806" y="1638300"/>
            <a:ext cx="1326989" cy="133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8500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a — основной пигмент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a поглощает свет в основном в синих и красных диапазонах, обеспечивая основные фотохимические реакции и придавая растениям зелёный оттенок.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345925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b — дополнение к основному пигменту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пигмент расширяет спектр поглощения света, усиливая эффективность фотосинтеза, и помогает улавливать световые волны, мало воспринимаемые хлорофиллом a.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591050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Каротиноиды — защитные и вспомогательные пигменты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Каротиноиды ловят свет в синих и зелёных зонах спектра и защищают хлоропласты от избытка света и фотодинамического повреждения.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38800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Фикобилины у водорослей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водорослей присутствуют фикобилины — пигменты с уникальным спектром поглощения, адаптирующие их к различным условиям освещения в водной среде.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фотосинтеза: виды и спектры поглощения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 фотосинтеза: световая и тёмная фазы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фаза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на тилакоидных мембранах, где световая энергия преобразуется в АТФ и НАДФ·Н с одновременным образованием кислорода из воды.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фаза (цикл Кальвина)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строме используется энергия АТФ и восстановительные потенциалы НАДФ·Н для фиксации углекислого газа и синтеза глюкозы и других углеводов.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света: инициирование фотосинтетических реакций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возбуждает электроны хлорофилла, улучшая их энергию и соответствующим образом активируя электронно-транспортную цепь в тилакоидах.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освещения напрямую влияет на скорость световых реакций и общую продуктивность процесса фотосинтеза в растениях.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и веществ на схемe фотосинтеза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фаз с ключевыми веществами, энергия и продукты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фаза фотосинтеза: энергетические преобразования
</a:t>
            </a:r>
            <a:endParaRPr lang="en-US" sz="2441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фаза проходит на тилакоидах, где энергия фотонов преобразуется в химическую энергию АТФ и восстановленных форм НАДФ·Н.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этой фазы происходит фотолиз воды с выделением кислорода, а образованные АТФ и НАДФ·Н обеспечивают энергией тёмную фазу.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Тёмновая фаза: цикл Кальвина и синтез органики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Тёмновая фаза протекает в строме хлоропласта с использованием АТФ и НАДФ·Н, синтезируемых в световой фазе. Здесь происходит фиксация углекислого газа и образование углеводов, главным образом глюкозы.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Кальвина включает три основные стадии: карбоксилирование, восстановление продуктов и регенерацию рибулозо-1,5-бисфосфата. Этот ферментативный процесс обеспечивает преобразование неорганического углерода в органические молекулы.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химическое уравнение фотосинтеза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69352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Фотосинтез можно выразить уравнением: 6CO2 + 6H2O + свет → C6H12O6 + 6O2. При световой фазе вода расщепляется, высвобождая кислород в атмосферу.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0503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тёмновой фазе углекислый газ фиксируется и преобразуется в глюкозу с помощью энергии АТФ и электродонов НАДФ·Н, образовавшихся в первой фазе. Связь между фазами обеспечивает эффективный перенос энергии.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964" y="1143305"/>
            <a:ext cx="2021671" cy="18281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0789" y="1143305"/>
            <a:ext cx="2021671" cy="18281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8664" y="1143305"/>
            <a:ext cx="2021671" cy="18281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16064" y="1143305"/>
            <a:ext cx="2021671" cy="18281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фотосинтезирующих организмов в биосфере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181964" y="3267075"/>
            <a:ext cx="2021671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— основа наземных экосистем
</a:t>
            </a:r>
            <a:pPr algn="ctr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широко распространены и формируют основу трофических цепей. Их фотосинтетические пигменты позволяют эффективно использовать солнечный свет в различных условиях, обеспечивая стабильность экосистем.
</a:t>
            </a:r>
            <a:endParaRPr lang="en-US" sz="1082" dirty="0"/>
          </a:p>
        </p:txBody>
      </p:sp>
      <p:sp>
        <p:nvSpPr>
          <p:cNvPr id="14" name="Text 3"/>
          <p:cNvSpPr txBox="1"/>
          <p:nvPr/>
        </p:nvSpPr>
        <p:spPr>
          <a:xfrm>
            <a:off x="2410789" y="3267075"/>
            <a:ext cx="2021671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— древние кислородные продуценты
</a:t>
            </a:r>
            <a:pPr algn="ct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— одни из первых фотосинтезирующих организмов на Земле. Они не только производят кислород, но и способствуют накоплению биомассы в водных средах, благодаря фотосинтетическим пигментам и адаптациям.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4658664" y="3267075"/>
            <a:ext cx="2021671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мост между водным и наземным миром
</a:t>
            </a:r>
            <a:pPr algn="ctr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разнообразны и представлены как одноклеточными, так и многоклеточными формами. Они имеют уникальные пигменты, позволяющие использовать свет разных длин волн, что расширяет их экологическую нишу.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916064" y="3267075"/>
            <a:ext cx="2021671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с альтернативными пигментами
</a:t>
            </a:r>
            <a:pPr algn="ctr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фототрофные бактерии используют бактериохлорофилл и работают при низком уровне освещённости. Это позволяет им обитать в особых экосистемах, таких как глубоководные и анаэробные среды.
</a:t>
            </a:r>
            <a:endParaRPr lang="en-US" sz="10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интенсивность фотосинтеза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Интенсивность света определяет скорость возбуждения молекул хлорофилла и напрямую влияет на скорость фотохимических реакций.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Концентрация углекислого газа ограничивает количество доступного карбоната для фиксации, что особенно заметно при низких его уровнях.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Оптимальная температура активизирует ферменты фотосинтеза, однако при высоких температурах их активность снижается из-за денатурации.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Доступность воды и минеральных веществ поддерживает физиологическое состояние растений; недостаток вызывает стресс и снижает эффективность фотосинтеза.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сравнительный анализ факторов среды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основных экологических параметров на скорость фотосинтеза у зелёных растений при контролируемых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фотосинтетическая скорость достигается при оптимальных параметрах, несоответствие условий приводит к заметному снижению продуктивности.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10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Высокогорные растения и усиленная фотосинтетическая активность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высокой инсоляции на больших высотах растения развили механизмы повышения эффективности фотосинтеза. Это позволяет им компенсировать экстремальные условия и использовать энергию максимально полно.
</a:t>
            </a:r>
            <a:endParaRPr lang="en-US" sz="1089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C4 и CAM-фотосинтеза в тропиках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 C4 и CAM-типом фотосинтеза экономят воду и проявляют устойчивость к высоким температурам. Эти адаптации особенно важны в тропических зонах с засухами и интенсивным светом.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водных растений и влияние подводного освещения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приспособлены к низкой доступности CO2 и специфике света под водой. Их пигментный состав и структура хлоропластов обеспечивают эффективное использование имеющегося ресурса.
</a:t>
            </a:r>
            <a:endParaRPr lang="en-US" sz="1171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фотосинтеза у растений разных экосистем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роль фотосинтеза в поддержании кислородного баланса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кислорода, выделяемого фотосинтезом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фотосинтезирующие организмы выделяют порядка 400 миллиардов тонн кислорода, составляя основу дыхательного процесса для животных и человека в биосфере.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фитопланктона в мировом кислородном цикле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океанов играет ключевую роль в кислородном балансе и углеродном цикле, поддерживая стабильность атмосферы и содействуя поглощению CO2 с поверхности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изменения фотосинтеза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Сокращение фотосинтетической активности из-за обезлесения и загрязнений ведёт к росту концентрации парниковых газов и нарушению климата.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Уменьшение биоразнообразия связано с ухудшением условий среды и снижением продукции органики, что сказывается на устойчивости экосистем.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Развитие технологий повышения фотосинтеза помогает бороться с изменениями климата через восстановление лесов и внедрение биотехнологий в сельском хозяйстве.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биотоплива и искусственных фотосинтетических систем
</a:t>
            </a:r>
            <a:pPr algn="ctr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направлены на развитие биотоплива на основе фотосинтеза и искусственных систем, способных эффективно преобразовывать солнечную энергию в химическую, снижая зависимость от ископаемого топлива.
</a:t>
            </a:r>
            <a:endParaRPr lang="en-US" sz="1109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Геномное редактирование растений для повышения урожайности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использованием современных методов редактирования генома создаются сорта с улучшенной фотосинтетической активностью и устойчивостью к стрессам, что повышает продовольственную безопасность.
</a:t>
            </a:r>
            <a:endParaRPr lang="en-US" sz="1171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биологически базированных солнечных панелей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солнечных панелей, имитирующих природный фотосинтез, обещает повысить эффективность преобразования энергии и снизить углеродный след в энергетическом секторе.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 перспективы применения фотосинтеза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фотосинтеза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остаётся фундаментом жизни и экологии. Его глубокое изучение помогает решать современные вызовы и интегрировать устойчивые технологии в науку и общество будущего.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2026-05-10T04:28:45Z</dcterms:created>
  <dcterms:modified xsi:type="dcterms:W3CDTF">2026-05-10T04:28:45Z</dcterms:modified>
</cp:coreProperties>
</file>