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двух ключевых способов размножения живых организмов — их разнообразие и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бесполое и половое размножение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преемственность жизни на Земле и передачу генетической информации. Исследование этих процессов раскрывает основы эволюции и совершенствует медицину, сельское хозяйство и экологию.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в жизни организмов
</a:t>
            </a:r>
            <a:endParaRPr lang="en-US" sz="310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бесполом размножении потомство генетически идентично единственному родителю, что обеспечивает стабильность наследственных признаков.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широко распространён у прокариот, многих растений и простейших животных, позволяя быстро увеличивать численность.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бесполого размножения включают митотическое деление, почкование, спорообразование и вегетативное размножение.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обмена генетическим материалом между организмами ограничивает генетическую вариативность и адаптивный потенциал.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бесполого размножения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возникает из слияния гамет, формирующих зиготу с уникальным генетическим набором.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Распространено у животных, высших растений и грибов, требуя участие двух родительских особей либо их гермафродитизма.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потомства способствует приспособлению и эволюционному развитию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и его биологическая роль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бесполого размножения
</a:t>
            </a:r>
            <a:endParaRPr lang="en-US" sz="2337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— быстрый способ размножения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деления у бактерий и простейших начинается с удвоения генетического материала, после чего клетка делится, формируя два идентичных организма, что обеспечивает быстрый рост популяции.
</a:t>
            </a:r>
            <a:endParaRPr lang="en-US" sz="986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в дрожжах и гидрах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характеризуется образованием выроста на теле родителя, который развивается в самостоятельный организм. Это распространено у дрожжей (Saccharomyces), губок и гидр.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папоротников и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включает формирование специальных структур — спор, которые распространяются и прорастают в новые организмы, обеспечивая эффективную колонизацию среды.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значимость этого способа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и усы земляники широко используются в сельском хозяйстве для быстрого размножения и расширения популяций при сохранении сортовых признаков.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вегетативного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специализированные органы, такие как клубни, усы и луковицы, для создания новых особей без участия семян. Эти структуры обеспечивают сохранение и передачу ценных генетических свойств.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— это гаплоидные половые клетки, отличающиеся по размеру и функциям: крупные, богатые питательными веществами яйцеклетки и подвижные сперматозоиды с жгутиками.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ведёт к образованию диплоидной зиготы, объединяющей генетическую информацию двух родителей для формирования нового организма.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гамет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процесс слияния женской и мужской гамет, образующий зиготу с диплоидным набором хромосом.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механизмы и роль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у млекопитающих и птиц обеспечивает защиту и развитие зародыша в теле матери.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у рыб и амфибий связано с выделением большого количества гамет в окружающую среду для повышения шансов на выживание.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увеличения популяции в стабильных условиях без необходимости поиска партнёра ускоряет распространение вида.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являются точными клонами родителей, что позволяет сохранять успешные адаптации в однородной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способствует быстрому освоению новых территорий и формированию колоний благодаря массовому размножению.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бесполого размножения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генетическим материалом увеличивает возможность приспособления видов к быстро меняющимся условиям окружающей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полового отбора стимулируют появление новых полезных признаков и способствуют эволюционному прогрессу.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значительное генетическое разнообразие, что повышает выживаемость и адаптивный потенциал потомства.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генетических комбинаций способствует устойчивости популяций к болезням и неблагоприятным факторам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способ размножения требует значительных затрат энергии и времени на поиск партнёра и формирование специализированных половых клеток, что снижает общую эффективность процесса.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потомства при половом размножении, как правило, меньше, чем при бесполом, из-за сложностей, связанных с оплодотворением и развитием зародыша.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риск наследственной передачи заболеваний и несовместимости гамет, что может привести к снижению жизнеспособности потомства и ограничить генетическое разнообразие.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полового размножения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бесполого размножения у растений и животных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как источник новых растений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за счёт клубней — подземных утолщённых частей стебля, которые содержат запасы питательных веществ. Из каждого клубня развивается новая самостоятельная особь, полностью идентичная материнскому растению.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земляники: эффективное распространение растения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использует усики — тонкие побеги, которые укореняются в почве и образуют новые растения. Это позволяет колониям быстро распространяться и занимать большие территории, сохраняя генетическую стабильность.
</a:t>
            </a:r>
            <a:endParaRPr lang="en-US" sz="9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пресноводной гидры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формирует на теле маленькие выросты — почки, которые развиваются в полноправных организмов. Такой способ размножения обеспечивает быстрый прирост численности и восстановление популяции в благоприятных условиях.
</a:t>
            </a:r>
            <a:endParaRPr lang="en-US" sz="10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полового размножения у животных и растений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размножение связано с образованием специализированных половых клеток — сперматозоидов и яйцеклеток. Забота о потомстве и сложные социальные взаимодействия обеспечивают выживание и воспитание молодого поколения.
</a:t>
            </a:r>
            <a:endParaRPr lang="en-US" sz="1018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у цветковых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цветковых растений используют пыльцу от одного растения для оплодотворения цветков другого. Это увеличивает генетическое разнообразие и способствует адаптации к изменяющимся условиям среды.
</a:t>
            </a:r>
            <a:endParaRPr lang="en-US" sz="94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воробья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спариваются в сезон размножения, и оплодотворённые яйца развиваются во вскармливаемое потомство. Социальное поведение птиц включает защиту гнёзд и обучение молодняка.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энтомологических исследований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насекомых способны к развитию потомства без оплодотворения, что даёт преимущество при быстром увеличении численности в неблагоприятных условиях.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проявляется у многих видов насекомых, позволяя быстро расширять популяцию без участия самцов.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47191"/>
            <a:ext cx="3962400" cy="15968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скорость и количество потомков у различных групп организмов, иллюстрируя влияние способа размножения.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быстрый рост численности, тогда как половое снижает темпы, но повышает генетическую вариативность.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и исследовательские данные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масштабов размножения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половое поколение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Фаза, в которой организм производит гаметы — половые клетки для оплодотворения, характерна для мхов и папоротников.
</a:t>
            </a:r>
            <a:endParaRPr lang="en-US" sz="1072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— бесполое поколение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формируется спорофит, размножающийся бесполым способом, обеспечивая массовое распространение вида.
</a:t>
            </a:r>
            <a:endParaRPr lang="en-US" sz="1082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 организме хозяина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малярийного плазмодия происходит быстрое бесполое размножение в эритроцитах человека, увеличивая число паразитов.
</a:t>
            </a:r>
            <a:endParaRPr lang="en-US" sz="1049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переносчика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москита происходит половое размножение плазмодия, обеспечивая генетическое разнообразие и устойчивость паразита.
</a:t>
            </a:r>
            <a:endParaRPr lang="en-US" sz="1039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жизненные циклы и чередование поколений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не предусматривает обмен генетической информацией, что приводит к накоплению мутаций и ограничивает адаптационные возможности популяции.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способов размножения для генетической изменчивости
</a:t>
            </a:r>
            <a:endParaRPr lang="en-US" sz="2222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смешению генов родителей и рекомбинации, что увеличивает разнообразие наследственных признаков и повышает шансы выживания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снижает риск закрепления вредных мутаций и укрепляет популяции перед воздействием изменяющейся окружающей среды, обеспечивая долгосрочную устойчивость.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Асексуальное размножение широко используется в растениеводстве для сохранения ценных сортов, обеспечивая быстрое и точное размножение культурных растений.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применяется при селекции для создания новых сортов с улучшенными характеристиками, способствуя генетическому разнообразию.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технологиях, таких как генная инженерия, сочетаются оба типа размножения для регулирования наследственных признаков и повышения эффективности селекции.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методов размножения позволяет стабилизировать производство продуктов питания, а также развивать медицину и биотехнологии, обеспечивая устойчивое развитие.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способов размножения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современные исследования в области размножения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и роль дрожжей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Луи Пастер выявил, что дрожжи размножаются бесполым путём, что дало толчок к развитию микробиологии и биотехнологий в целом.
</a:t>
            </a:r>
            <a:endParaRPr lang="en-US" sz="1266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и хромосомная теория наследственности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Морган доказал связь между хромосомами и наследованием признаков через половое размножение, что стало основой современной генетики.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редактирования ДНК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CRISPR и других методов стало возможным целенаправленное изменение генома, влияющее на процессы размножения и наследственности в живых организмах.
</a:t>
            </a:r>
            <a:endParaRPr lang="en-US" sz="11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и половое размножение взаимодополняют друг друга, обеспечивая разнообразие и адаптацию живых организмов, что критически важно для устойчивости жизни и развития биотехнологий.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эволюционная и прикладная значимость размножения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2026-05-10T04:53:44Z</dcterms:created>
  <dcterms:modified xsi:type="dcterms:W3CDTF">2026-05-10T04:53:44Z</dcterms:modified>
</cp:coreProperties>
</file>