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природные и бытовые факторы влияют на физическое и психическое здоровье школьников.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здоровье человека: основные направления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воздействие окружающей среды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четверти заболеваний связано с экологией. Школьники много времени проводят в помещениях, где качество воздуха и света влияет на их здоровье и развитие.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0100" y="1686040"/>
            <a:ext cx="321075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41028" y="1686040"/>
            <a:ext cx="294319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окружающая среда: состав и примеры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Земли, включающая кислород и другие газы, которые мы вдыхаем и которые влияют на здоровье.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растения и животные, которые обеспечивают продукты питания и экосистемные услуги, влияющие на наше благополучие.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биота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Здания, транспорт и бытовые приборы — элементы созданной человеком среды с собственным воздействием на здоровье.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— реки, озёра, подземные воды, важные для питья и гигиены, но подвержены загрязнению.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качество воздуха для школьника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усиливает риск простуд, бронхитов и аллергий среди детей. В школах часто источниками загрязнений являются пыль и споры плесени.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Выхлопные газы от транспорта и производства ухудшают самочувствие и могут спровоцировать заболевания дыхательных путей у учащихся.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количества болезней от загрязнения воздуха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особенно пагубно для детей, чьи органы ещё развиваются и требуют чистой среды для роста.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PM2.5 напрямую связано с ростом случаев респираторных заболеваний у школьников.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вода: основные опасности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 может переносить бактерии, вызывающие серьёзные кишечные инфекции, такие как дизентерия и холера.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загрязнители, включая нитраты и тяжёлые металлы, накапливаются в организме и представляют долгосрочную угрозу здоровью.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могут сохраняться пестициды, которые проникают в овощи и фрукты, негативно влияя на здоровье детей.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металлы, например кадмий и свинец, попадая в организм с продуктами, нарушают обмен веществ и иммунитет.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её влияние на продукты питания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загрязнители в почве вызывают паразитарные и инфекционные болезни, угрожающие подрастающему поколению.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 искусственные факторы: болезни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связь разных факторов среды с характерными болезнями среди подростков.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экологические факторы вызывают широкий спектр заболеваний у школьников.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2021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свет в городе и их влияние на организм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городского шума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шум от транспорта и стройки вызывает головные боли и раздражительность, затрудняя концентрацию внимания и ухудшая качество сна у детей.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в режиме 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Избыточный или неправильно организованный свет нарушает биоритмы, провоцируя бессонницу и хроническую усталость среди школьников.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в помещениях — от 19 до 22°C, что обеспечивает комфорт и препятствует перегреву или переохлаждению.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должна поддерживаться в пределах 40–60%, чтобы минимизировать раздражение дыхательных путей и защитить слизистые.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микроклимата в доме и школе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влаги ведёт к появлению плесени и грибка, что провоцирует аллергические и хронические заболевания дыхательных путей.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 вызывает першение и кашель, ослабляя защитные функции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 риски для здоровья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температуры увеличивает риск простудных заболеваний и обострений хронических болезней у школьников. Холодный воздух может вызывать спазмы дыхательных путей и снижать иммунитет, что требует соблюдения теплового режима при прогулках.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холода и их влияние на детей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уличного воздуха способна приводить к тепловым ударам и обезвоживанию, особенно при длительном пребывании на солнце. Рекомендуется ограничивать время на улице в часы максимальной жары и пить больше жидкости.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жара и защита от перегрева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городской среды для ребенка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воздух часто содержит повышенное количество выхлопных газов, что вызывает частые аллергические реакции и проблемы с дыханием у детей.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излишнего транспорта и промышленных предприятий учащиеся мегаполисов подвержены ухудшению зрения и респираторным заболеваниям, требующим дополнительного контроля.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Шкодники and недостаток зеленых зон в крупных городах снижают физическую активность школьников, влияя на общее состояние здоровья и уровень энергии.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психическое состояние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Неблагоприятная экологическая обстановка усиливает уровень стресса у школьников, вызывает беспокойство и снижает способность к концентрации внимания во время учёбы.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зелёных насаждений и парковых зон улучшает эмоциональное состояние детей, помогает снизить усталость и уменьшает частоту головных болей благодаря расслабляющей атмосфере.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зелёные зоны и самочувствие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Проживание рядом с природой способствует лучшему восстановлению после стрессовых ситуаций у подростков.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зелёные зоны играют важную роль в улучшении психического здоровья учащихся.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ГНИИ экологии, 2023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3060"/>
            <a:ext cx="4348200" cy="17968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страны по экологическим показателям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страны с наилучшими экологическими условиями и городской инфраструктурой, благоприятной для здоровья.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государственная политика способствует снижению загрязнений и улучшению качества городской среды.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экологический отчёт, 2023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стиральных порошков и аэрозолей в закрытых помещениях приводит к накоплению вредных испарений, что раздражает слизистые дыхательных путей и глаза.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бытовая химия влияет на организм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вдыхание испарений бытовой химии у детей повышает вероятность развития аллергий и ухудшения состояния верхних дыхательных путей.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Недопустимо хранить химические средства без соблюдения инструкций, поскольку это увеличивает риск аварий и отравлений среди школьников.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накопления токсинов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Ртуть накапливается в организме постепенно и вызывает разрушение нервных клеток, снижая когнитивные способности. Особенно уязвимы дети, проживающие в районах с промышленными предприятиями.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ртути на нервную систему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попадание пестицидов в организм приводит к нарушению обмена веществ и снижению иммунитета. Эти вещества особенно опасны для растущего организма детей и подростков.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 последствия для здоровья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негативного воздействия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фильтров для воды помогает снизить количество вредных веществ, поступающих с питьём, что важно для поддержания здоровья детей.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порядка и посадка комнатных растений создают благоприятный микроклимат и помогают очищать воздух, улучшая общее самочувствие школьников.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Минимизация контакта с бытовой химией и увлажнение воздуха предотвращают раздражение дыхательных путей и снижают риск аллергических реакций.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проветривание помещений уменьшает концентрацию пыли и аллергенов, улучшая качество воздуха в учебных и жилых зонах.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школьник для экологии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организации раздельного сбора помогает уменьшить количество отходов на свалках и способствует повторному использованию ресурсов, делая школу чище и экологичнее.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в школе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высаживание деревьев и уход за школьным двором укрепляет связь с природой и улучшает качество воздуха вокруг учебных учреждений.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акциях по озеленению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использование воды и выключение электроприборов при выходе из помещения помогает сохранить природные ресурсы и снизить негативное воздействие на окружающую среду.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электроэнергии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уважение к окружающей среде способствует укреплению здоровья и формированию ответственных привычек у школьников для благополучия настоящего и будущего.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 — забота о себе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2026-05-08T17:50:30Z</dcterms:created>
  <dcterms:modified xsi:type="dcterms:W3CDTF">2026-05-08T17:50:30Z</dcterms:modified>
</cp:coreProperties>
</file>