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на английском языке: ключевые навыки для 10 класса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выражать мнение ясно, вежливо и убедительно в любой ситуации.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нужно на уроках, в диалогах, эссе и проектах: от короткого ответа до аргументированной позиции. Важны простые формулы, вежливость и умение объяснить свою мысль кратко и логично.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мнение особенно важно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универсальная формула для школьной речи. После неё обычно идёт полное предложение, например: I think that this topic is interesting.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believe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звучит немного более официально и подходит для ответов на уроке, мини-эссе и обсуждений, где нужно показать уверенную, но спокойную позицию.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сразу обозначить личную точку зрения. Она особенно удобна, когда важно отделить собственное мнение от общего факта или чужой идеи.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my point of view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более развёрнутый и нейтральный вариант. Он подходит, если нужно звучать уважительно и показать, что вы рассуждаете обоснованно, а не слишком резко.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для выражения мнения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мягкие способы обозначить позицию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 strongly believe, I’m sure и I’m convinced показывают твёрдую позицию. Их используют, когда говорящий готов уверенно защищать свою мысль и не сомневается в выводе.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категоричность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There is no doubt that звучит особенно решительно. Оно подходит для сильного утверждения, но требует осторожности: в споре слишком жёсткая форма может показаться резкой.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 suppose, I guess и It seems to me помогают не звучать слишком категорично. Они полезны, если мнение предварительное, осторожное или зависит от контекста.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Слова-ослабители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probably и maybe смягчают высказывание и показывают, что говорящий не настаивает на абсолютной точности. Это удобно при ответах, где допустима доля сомнения.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реагировать на чужую точку зрения вежливо и по-английски естественно.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важнее вежливая форма, чем резкость позиции: даже несогласие лучше звучит мягко и аргументированно.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речевая практика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Согласие, частичное согласие и несогласие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смягчать несогласие в разговоре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actually и to some extent позволяют не отвергать идею полностью. Так вы признаёте частичную правоту собеседника и делаете ответ более уравновешенным.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Смягчить возражение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afraid и perhaps помогают избежать прямого конфликта. Они сразу задают спокойный тон и показывают уважение к мнению собеседника, даже если вы не согласны.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мягко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with all due respect особенно полезно в формальных обсуждениях. Оно помогает показать тактичность, когда нужно не согласиться, но сохранить корректный тон общения.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уважение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смягчителя важно сразу назвать аргумент, пример или альтернативную точку зрения. Тогда несогласие звучит как логичное рассуждение, а не как спор ради спора.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причину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полезно не начинать ответ с прямого отрицания. Сначала лучше обозначить уважение, а затем аккуратно перейти к своей позиции и объяснению.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резкого старта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речевая практика, обобщённая частотная модель
</a:t>
            </a:r>
            <a:endParaRPr lang="en-US" sz="101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выбор формулы зависит от задачи: короткий ответ, обсуждение в паре или мини-эссе требуют разной степени точности и формальности.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самые простые и универсальные формулы; менее частые выражения нужны для разнообразия, точности и более зрелого стиля.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выражения мнения у 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аргументированного мнения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учебного ответа на английском языке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26" y="1361259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reason и evidence помогают сделать мнение убедительным, потому что показывают, на чём основан вывод. Они особенно полезны, когда нужно не просто высказаться, а обосновать позицию.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доказательство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advantage и disadvantage помогают сравнивать разные стороны вопроса. Такая лексика удобна для обсуждения школьных тем, где важно показать баланс аргументов, а не только одну точку зрения.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example и result связывают мысль с конкретной ситуацией и её итогом. Они делают ответ наглядным и помогают перейти от общего утверждения к реальной жизненной детали.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результат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fact, opinion и effect помогает отличать личную оценку от объективного наблюдения. В сочетании со связками because, therefore и as a result речь становится точнее и логичнее.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эффект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аргументации мнения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коммуникативная практика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помогают выстроить ответ по частям: начать, добавить мысль, показать контраст, привести пример и завершить выводом.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связки, тем легче перейти от разговорной речи к связному и более формальному аргументу.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добавления и сопоставления аргументов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ровно и без спешки, мнение воспринимается как продуманное. Умеренный темп помогает выделить ключевые слова и не терять логику фразы. Даже простое высказывание выглядит увереннее, если в нём есть чёткие паузы.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звучит убедительнее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зрительный контакт создаёт ощущение открытости, а спокойная поза показывает контроль над ситуацией. Нейтральная мимика и естественные жесты помогают сосредоточить внимание на содержании, а не на волнении говорящего.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осанка поддерживают смысл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тихий голос, сбивчивые паузы и опущенные глаза могут ослабить даже грамматически правильный ответ. На уроке важно звучать не агрессивно, а уверенно, чтобы собеседник видел: позиция не случайна и хорошо обдумана.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Категоричность чувствуется сразу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паузы и невербальные сигналы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42981"/>
            <a:ext cx="4063200" cy="180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русскоязычных учащихся на уроках английского языка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неверных и правильных форм помогает быстрее запомнить типичные трудности и избежать их в устной и письменной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связаны с лишним глаголом be, пропуском предлогов и отсутствием запятой или паузы после вводной фразы.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в формальном стиле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 и письменных ответах лучше использовать спокойные формулировки без разговорной окраски. Фразы вроде It is clear that помогают звучать объективно и подходят для академического контекста.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 требует логичных переходов между тезисом, причиной и выводом. Конструкции I would argue и This suggests that делают аргументацию более связной и убедительной.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сокращений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серьёзной письменной работе стоит избегать разговорных реплик, таких как I guess или Sounds good. Они уместны в диалоге, но снижают академический тон текста.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два регистра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идею можно выразить по-разному: разговорно и формально. Для десятиклассника важно уметь перестраивать лексику под задачу, не меняя смысла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удобно использовать короткие модели I guess или Personally. Они помогают быстро обозначить позицию и не перегружать реплику, особенно в парной работе или спонтанном ответе.
</a:t>
            </a:r>
            <a:endParaRPr lang="en-US" sz="1260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Sounds good, Fair enough и That works for me звучат естественно в диалоге и показывают готовность к сотрудничеству. Они особенно полезны, когда нужно мягко согласиться с предложением.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Actually часто помогает ввести поправку или показать, что говорящий хочет уточнить свою позицию. Такая форма звучит живо и подходит для коротких устных обменов мнениями.
</a:t>
            </a:r>
            <a:endParaRPr lang="en-US" sz="1337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уместный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выражения хорошо работают в разговоре, но в сочинении или письме их лучше заменить на более нейтральные конструкции. Так речь остаётся естественной и соответствует формату задания.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в повседневной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устной речи по английскому языку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уверенность, тем сильнее звучит личная позиция и тем осторожнее нужно выбирать тон, особенно в споре или публичном ответе.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соотнести формулу мнения с ситуацией и не звучать слишком резко или, наоборот, слишком неуверенно.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уверенности в мнении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чужое мнение в диалоге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последовательного ответа в дискуссии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Мини-эссе с выражением мнения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приведите две причины, которые логично поддерживают тезис. Лучше выбирать разные по типу аргументы, чтобы текст не выглядел однообразным и показывал более широкое понимание 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аргумента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прямого ответа на вопрос и сразу обозначьте позицию. Одно ясное предложение задаёт направление всему абзацу и помогает читателю понять вашу мысль без лишних пояснений.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точный пример делает мнение убедительнее и ближе к жизни. В школьном тексте хорошо работают ситуации из учёбы, спорта, технологий, фильмов или общения с друзьями.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пример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кратко повторите основную мысль и свяжите её с аргументами. Такое завершение делает абзац цельным и показывает, что вы умеете строить законченный ответ.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фраза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под прицелом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ученик выбирает, какой предмет ему нравится больше всего, и объясняет свой выбор. В речи легко появляются сравнение, причина и короткий пример из расписания или домашнего задания.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повод для спора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смартфонах подростки быстро переходят от личного опыта к оценке пользы и вреда. Один вспоминает учебные приложения, другой — отвлекающие уведомления и потерю времени.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хобби и свободное время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спорта или хобби помогает говорить о дисциплине, командной работе и личной мотивации. Здесь удобно выражать согласие, несогласие и частичное согласие, опираясь на знакомые жизненные ситуации.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практики выражения мнения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помогают строить ответ последовательно: от начала аргументации к признанию чужой мысли, а затем к выводу.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Небольшого набора связок достаточно, чтобы речь звучала логично, даже если словарь пока ограничен.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коммуникативная практика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обсуждений и дебатов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Убедительное мнение в английском языке начинается с ясной позиции, развивается через аргументы и завершается корректной формулировкой. Именно сочетание логики, точности и уважения делает речь сильной.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уверенность, логика и вежливость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2026-05-31T14:37:50Z</dcterms:created>
  <dcterms:modified xsi:type="dcterms:W3CDTF">2026-05-31T14:37:50Z</dcterms:modified>
</cp:coreProperties>
</file>