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Жизнедеятельность организмов: ключевые понятия и направления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Жизнедеятельность включает основные процессы, поддерживающие живые организмы.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жизнедеятельность?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жизнедеятельности раскрывает ключевые отличия живых организмов от неживых объектов и помогает объяснить разнообразие процессов у растений, животных и микроорганизмов в природе и в учебной программе.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процессы жизнедеятельности во всём живом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— источник энергии и материалов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обеспечивает организм необходимыми веществами и энергией. Растения используют фотосинтез, животные — гетеротрофное питание, а бактерии способны на оба способа.
</a:t>
            </a:r>
            <a:endParaRPr lang="en-US" sz="941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— процесс получения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обеспечивает использование кислорода или обходится без него в анаэробном режиме. Каждый тип организмов имеет свои методы газообмена.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размножение — расширение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сопровождается увеличением клеток и массы, развитие ведёт к формированию новых органов, а размножение обеспечивает продолжение вида.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Питание: фотосинтез и гетеротрофия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питаются через фотосинтез, превращая свет, воду и углекислый газ в питательные вещества. Это основной способ получения энергии для автотрофов.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грибы получают органические вещества при поедании других организмов, проявляя гетеротрофный тип питания. Бактерии могут сочетать оба способа.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дыхания и газообмен у организмов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Аэробное дыхание у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используют легкие, жабры или трахеи для обмена кислородом и углекислым газом с окружающей средой. Этот процесс обеспечивает необходимую энергию для активности.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у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дышат через устьица на листьях, контролируя поступление кислорода и выход углекислого газа. Это способствует фотосинтезу и дыханию.
</a:t>
            </a:r>
            <a:endParaRPr lang="en-US" sz="926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бактерий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бактерии обмениваются газами через всю поверхность клетки, приспосабливаясь к разным условиям окружающей среды, включая анаэробные.
</a:t>
            </a:r>
            <a:endParaRPr lang="en-US" sz="92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— очистка организма от отходов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почки, кожа и легкие отвечают за удаление продуктов обмена, поддерживая баланс жидкости и токсинов.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выводят излишки через устьица, смоло- и млечники, что способствует защите и регуляции водного обмена.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выделяют отходы через клеточную оболочку, обеспечивая поддержание внутренней среды и выживание в различных условиях.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развитие: формы и этапы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клеток и тканей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сопровождается делением и увеличением размеров клеток, что проявляется в общем увеличении массы и объема организма на протяжении времени.
</a:t>
            </a:r>
            <a:endParaRPr lang="en-US" sz="1082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новых органов и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развития появляются специализированные органы и новые функции, которые обеспечивают выживание и адаптацию организма.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и превращения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этапы личинки и взрослой особи отличаются, как в превращении гусеницы в бабочку, что иллюстрирует сложные этапы развития.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как признак жизни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демонстрируют активное движение — бег, полёт и плавание — что помогает им искать пищу и уходить от опасности.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склонны к медленному движению через рост корней и стеблей в направлении воды и света, а одноклеточные используют жгутики и реснички для передвижения.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Размножение: разные способы обеспечения рода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71750" y="1869325"/>
            <a:ext cx="33378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способствует генетическому разнообразию, встречается у животных, растений и грибов, обеспечивая адаптацию и эволюцию.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007300" y="1869325"/>
            <a:ext cx="33378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проявляется у бактерий делением, у некоторых растений — клубнями и отпрысками, а у грибов — спорами, позволяя быстрому распространению видов.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организмов питаются готовыми органическими веществами, опираясь на автотрофов в основе цепей.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виды по способу питания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приоритет гетеротрофов среди видов, что подчеркивает важность автотрофов как первичных производителей.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6 класса, 2023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269492"/>
            <a:ext cx="4418400" cy="16114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дыхания сильно различаются в зависимости от среды обитания организмов. Растения дышат через устьица на листьях, рыбы — жабрами в воде, млекопитающие — легкими в воздухе.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органы дыхания у живых организмов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органов дыхания отражает адаптацию организмов к различным условиям среды.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6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веществ: ассимиляция и диссимиляция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Ассимиляция представляет собой процесс создания новых органических веществ из поступающих питательных элементов, что способствует росту и накоплению энергии в организме.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Диссимиляция — это разложение сложных соединений с выделением энергии, необходимой для жизненных функций, таких как дыхание и движение.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процесса взаимосвязаны и протекают во всех живых организмах, обеспечивая поддержку жизнедеятельности на клеточном уровне.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Гомеостаз: поддержание внутреннего баланса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обеспечивает стабильность внутренней среды организма, что необходимо для правильного функционирования всех систем и органов.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нарушении гомеостаза могут возникнуть болезни или даже гибель, поэтому организм применяет механизмы регулирования, например, поддержание температуры тела.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окружающей средой и адаптация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реагируют на температуру окружающей среды, изменяя поведение или физиологию для поддержания нормальных функций.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влияет на рост растений и активность животных, заставляя их искать подходящие условия и изменять образ жизни.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вызывают формирование защитных структур и поведенческих адаптаций, например, спячку у животных или образование спор у бактерий.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регулирует процессы фотосинтеза у растений и влияет на суточную активность животных через биоритмы.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виды обладают характерными адаптациями, отражающими их среду обитания. Эти черты помогают выживать в трудных условиях.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примеры адаптации различных организмов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адаптаций демонстрирует связь между строением организмов и условиями среды.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«Биология, 6 класс»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и их роль в природе и жизни человека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органики и круговорот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активно разлагают мёртвые органические вещества, возвращая элементы в экосистему. Они участвуют в круговороте азота, обеспечивая плодородие почв.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и польза для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живут в тесном симбиозе с растениями и животными, помогая усваивать пищу и защищая от патогенов. Молочнокислые бактерии участвуют в производстве йогуртов и кефиров.
</a:t>
            </a:r>
            <a:endParaRPr lang="en-US" sz="914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Патогенные микроорганизмы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бактерии и вирусы, вызывающие болезни у человека и животных. Изучение их жизнедеятельности помогает разрабатывать методы профилактики и лечения инфекций.
</a:t>
            </a:r>
            <a:endParaRPr lang="en-US" sz="92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жизненных процессов в организме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обеспечивает организм необходимыми веществами и энергией для поддержания всех его функций и процессов.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позволяет высвободить энергию из питательных веществ, обеспечивая активность клеток и тканей.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удаляет продукты обмена, предотвращая накопление токсинов и сохраняя внутреннее равновесие.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возможны лишь при согласованной работе всех жизненных процессов, обеспечивая нормальное функционирование организма.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Фотосинтез: использование солнечной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преобразуют световую энергию в химическую, создавая органические вещества из простых неорганических соединений. Этот процесс лежит в основе биосферы.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энергии у растений и животных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дыхание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получают энергию, расщепляя органику пищи химическими реакциями. Их дыхательные и выделительные системы обеспечивают эффективное использование и выведение продуктов обмена.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необходима для поддержания формы клеток, осуществления биохимических реакций и транспорта веществ во всех организмах.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содержание воды в организмах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содержание воды характерно для разных организмов, что подчеркивает её ключевую роль в жизни.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по биохимии организмов, 2023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жизнедеятельности для природы и человека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организмы объединяет множество жизненных процессов, благодаря которым они развиваются, адаптируются и взаимодействуют с окружающей средой. Изучение этой деятельности помогает понять основы биологии и сохранить здоровье экосистем.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2026-05-08T16:56:38Z</dcterms:created>
  <dcterms:modified xsi:type="dcterms:W3CDTF">2026-05-08T16:56:38Z</dcterms:modified>
</cp:coreProperties>
</file>