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нечисловой информации в компьютере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превращает текст, звук, изображения и видео в двоичные коды для хранения и обработки.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компьютера данные представлены электрическими состояниями, которые интерпретируются как 0 и 1. Чтобы сохранить текст, цвета, звук и видео, их кодируют по-разному: текст — через таблицы, изображения — через пиксели, звук и видео — через дискретизацию и кадры.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вообще «несчисловое» становится числом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 — минимальная единица информации: он принимает только значения 0 или 1. Это «строительный кирпич», из которого собираются все более сложные представления данных в памяти.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бит образуют байт. Байт может хранить 256 различных комбинаций, поэтому он удобен как универсальная единица для кодов символов, цветов и числовых признаков.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битов в коде, тем шире набор возможных значений: 2 бита — 4 варианта, 4 бита — 16, 8 бит — 256, 16 бит — 65 536. Поэтому разрядность напрямую влияет на «богатство» представления.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Двоичное кодирование как основа хранения данных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272" y="1734625"/>
            <a:ext cx="3549905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нечисловых данных и способы их представления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информации преобразуют в собственную модель: текст — через таблицы кодировок, изображения — через пиксели, звук и видео — через временную дискретизацию и сжатие.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модели кодирования определяет и объём данных, и требуемые методы сжатия, а значит — качество и совместимость файлов.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 и Unicode: кодирование текста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ASCII: базовые символы в 7 бит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ASCII использует 7 бит и задаёт 128 символов: латинские буквы, цифры и базовые знаки препинания. Часто это удобно для англоязычных текстов и простых служебных сообщений.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Unicode: единый стандарт для большинства письменностей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объединяет более 149 тысяч знаков различных письменностей, математические и специальные символы. Для хранения применяют UTF-8 и UTF-16: UTF-8 совместим с ASCII и экономит место на английском и смешанных 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разрядности быстро расширяет таблицу значений, но требует больше места в файле и памяти. Поэтому при выборе кодировки учитывают баланс качества и объёма.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Разрядность — это практический рычаг: она определяет, сколько различных символов, уровней яркости или вариантов измерений можно закодировать.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диаграммы приведены в исходном описании темы.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возможных кодов при увеличении разрядности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Растровое изображение — это сетка пикселей: строки и столбцы задают, как расположены элементы картинки. Каждый пиксель хранит числовой код цвета.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может задаваться в разных цветовых моделях, например RGB, где участвуют три составляющие. Из-за этого значения пикселей связаны с выбранной моделью и точностью измерений.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пикселей в кадре, тем больше деталей, но тем выше требования к памяти и скорости передачи. Поэтому «разрешение» напрямую влияет на вес изображения и удобство работы с ним.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изображений в компьютере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8298"/>
            <a:ext cx="3832800" cy="210240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 объёма растрового изображения (через число пикселей и битность).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растрового изображения зависит прежде всего от числа пикселей и от того, сколько бит выделено под каждый цветовой оттенок, а также от того, есть ли сжатие.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разрешения резко увеличивается количество пикселей, а при росте глубины цвета — количество возможных оттенков; сжатие уменьшает размер, но качество зависит от конкретного алгоритма.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изображения и их влияние на объём файла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модели RGB и CMYK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RGB применяют на экранах: цвет получается смешением красного, зелёного и синего света. CMYK используют в печати, описывая голубую, пурпурную, жёлтую и чёрную краски, которые по-другому воспроизводят оттенки.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«визуальный» цвет может отличаться на мониторе, в смартфоне и на бумаге из‑за различий устройств и цветовых профилей. Поэтому при подготовке изображений важно выбирать правильную модель и учитывать калибровку.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кодируется растровое изображение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исходной картинки до файла: меняются параметры, качество и совместимость с программами.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Аналоговый звук при оцифровке превращают в последовательность отсчётов: в моменты времени измеряют амплитуду и записывают её значение. Это и есть переход от непрерывного сигнала к данным.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кодируется звук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Дискретизация по времени определяет, сколько измерений делают в секунду, а квантование задаёт точность каждого значения амплитуды. Чем выше оба параметра, тем точнее воспроизведение.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дискретизации в 44,1 кГц и 48 кГц часто встречается в аудио, потому что обеспечивает достаточную детализацию слышимого диапазона. Разрядность 16 и 24 бита влияет на число уровней амплитуды и шум.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каналов напрямую увеличивает объём файла: моно использует один канал, а стерео — два. При одинаковых настройках запись стерео занимает примерно вдвое больше места.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частоты дискретизации увеличивается число отсчётов за секунду, а разрядность добавляет больше уровней амплитуды. Стерео удваивает данные по каналам.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самый заметный вклад в объём дают комбинации «выше частота + выше разрядность + два канала». Поэтому при настройке качества всегда ищут компромисс.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параметров из условия; относительный вклад в размер рассчитан по формуле объёма потока данных (без учёта конкретного кодека и битрейта).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параметров звука на размер аудиофайла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без потерь сохраняет все исходные данные: после распаковки файл полностью восстанавливается. Поэтому качество остаётся тем же, но степень уменьшения размера обычно ограничена типом данных и их избыточностью.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с потерями уменьшает объём за счёт удаления части информации, которая считается менее заметной для человеческого восприятия. Цена — возможное ухудшение качества, особенно при повторной обработке или сильной компрессии.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выбирают по задаче: PNG часто нужен для графики и прозрачности, FLAC — для аудио без потерь, JPEG и MP3 подходят, когда важнее небольшой размер. В итоге решает баланс качества и совместимости.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аудио и изображений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как последовательность кадров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— это быстро меняющиеся кадры, которые создают эффект движения. Каждый кадр кодируется как изображение, а вместе с ним хранится звуковая дорожка и метаданные, помогающие плееру синхронизировать воспроизведение.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зависит от частоты кадров (например, 24, 30 или 60 fps), а детализация — от разрешения. Чем выше оба показателя, тем больше данных нужно обрабатывать; дополнительно влияют качество исходной картинки, кодек и звук.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хранения видеофайла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сцены до готового контейнера: видео и звук объединяются в один файл с помощью кодека и контейнера.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 содержит не только содержимое, но и служебные данные: имя, размер, даты создания и изменения, тип формата и сведения об авторе. Эти сведения помогают системе «понимать» документ.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изображений особенно важны EXIF-метаданные: модель камеры, параметры съёмки и время фотографирования. Программы используют их для сортировки, фильтров и корректного отображения.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Метаданные ускоряют поиск и позволяют приложениям верно интерпретировать свойства файла. Если данные отсутствуют или повреждены, возникают трудности с открытием и искажения характеристик.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Метаданные и служебная информация файла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может отображаться неправильно, если файл открыть в неверной кодировке. Тогда символы прочитываются не из своей таблицы, а из чужой, что меняет их смысл.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проявляется как «кракозябры»: набор байтов интерпретируется как другие символы. Это особенно заметно для редких букв, знаков препинания и специальных символов в документах.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значительно снизил число таких ошибок, объединив символы многих письменностей в единый стандарт. Однако старые документы, архивы и некоторые программы всё равно требуют проверки кодировки при обмене.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Совместимость текста определяется двумя вещами: как именно символы были записаны в файл и поддерживает ли приложение нужный стандарт. Поэтому корректность чтения обеспечивают именно настройка кодировки и её сохранение.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Кодовые таблицы и проблемы совместимости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26" y="1734625"/>
            <a:ext cx="312859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файлов и их назначение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выбирают по типу данных и цели: важнее всего способ сжатия, ожидаемое качество и поддержка программами. Ниже — краткое соответствие популярных форматов и задач.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универсального формата не существует. Один и тот же «контент» кодируется по-разному — поэтому правильный выбор обеспечивает нужный баланс качества, размера и совместимости.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назначении форматов; общеизвестные характеристики форматов (без привязки к конкретным битрейтам).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428462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5050" y="1435093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кодирования информации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выбранный формат хранит тот же текст, изображение или звук с меньшим объёмом. Это особенно заметно на смартфонах, где ограничено доступное место и быстрее заполняется внутренняя память.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Компрессия и подходящее кодирование уменьшают размер файлов, поэтому загрузка и отправка идут быстрее. В мессенджерах это сокращает время ожидания и расход интернет-трафика.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качества контента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сжатием без потерь и с потерями влияет на заметность артефактов. Для учебных материалов и медиа важно не потерять смысл: читаемость текста и детализация изображений.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хранение в облаке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облачных сервисах экономия объёма означает меньшее место и удобнее организованные архивы. При массовой загрузке фото и видео разница между форматами становится существенной.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 учебных 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кодирования помогает готовить презентации и материалы так, чтобы они открывались в нужных программах. Так снижается риск ошибок и проблем с качеством при пересылке.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Нечисловая информация в компьютере всегда представляется в виде двоичных кодов. Текст, изображения, звук и видео отличаются моделями кодирования, объёмом памяти и методами сжатия. Бит, байт, кодировка, пиксель, частота дискретизации, разрешение и формат файла помогают грамотно работать с цифровыми данными.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универсальный язык чисел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2026-05-13T18:20:32Z</dcterms:created>
  <dcterms:modified xsi:type="dcterms:W3CDTF">2026-05-13T18:20:32Z</dcterms:modified>
</cp:coreProperties>
</file>