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строителей пирамид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египтяне создавали каменные горы без современной техники?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Древнего Египта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великие пирамиды появились в эпоху Древнего царства на плато Гиза. Они были гробницами фараонов и одновременно символами их власти, веры в вечную жизнь и умения организовать огромную стройку.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срок означал, что над одним памятником трудились тысячи людей, а работа была строго организована.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продолжительности строительства пирамиды Хеопса в исторической литературе
</a:t>
            </a:r>
            <a:endParaRPr lang="en-US" sz="648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лет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могло занять возведение одной большой пирамиды, показывая мощь государства и власть фараона.
</a:t>
            </a:r>
            <a:endParaRPr lang="en-US" sz="232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пирамида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начинается с большого квадратного основания. Такая форма помогает распределять вес камня и делает сооружение устойчивым даже на песчаном грунте пустыни.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стороны плавно сужаются к вершине. Благодаря этому пирамида кажется строгой и стройной, а её силуэт легко узнать издалека.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по сторонам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старались точно направить стороны пирамиды на север, юг, запад и восток. Это требовало наблюдательности, измерений и хорошего знания неба.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Блестящая облицовка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древности наружные стены покрывали гладким светлым известняком. На солнце такая поверхность сияла и делала пирамиду особенно торжественной и величественной.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пирамиды Египта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многие верхние части и облицовка утрачены, поэтому древние пирамиды выглядят ниже и грубее, чем в момент постройки.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Хеопса немного выше Хефрена, а Микерина заметно ниже двух других, но все они остаются гигантскими сооружениями.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 археологические оценки высоты пирамид Гизы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строили пирамиды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59275" y="123222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камень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материалом был известняк. Из него делали большую часть блоков и наружную облицовку, поэтому камень добывали в огромных количествах и тщательно подбирали по размеру.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59275" y="1975341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гранит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внутренних помещений и важных деталей использовали гранит. Этот камень был твёрже известняка и подходил там, где требовалась особая прочность и защита.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59275" y="2718453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в каменоломнях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Блоки откалывали в каменоломнях с помощью медных долот, каменных молотов, клиньев и деревянных рычагов. Работа была тяжёлой и требовала точности.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59275" y="346156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не имели машин и подъёмных кранов. Поэтому успех стройки зависел от силы людей, согласованных действий и умения использовать простые инструменты.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59275" y="4204699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строить быстро и без ошибок, рабочие должны были действовать по плану. Именно хорошая организация помогала превращать отдельные камни в огромное сооружение.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строили пирамиду шаг за шагом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 на основе археологических данных и исторических реконструкций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перевозили тяжёлые каменные блоки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 по песку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блоки часто везли на деревянных санях. Чтобы они лучше скользили, песок перед ними смачивали водой и уменьшали трение.
</a:t>
            </a:r>
            <a:endParaRPr lang="en-US" sz="1260" dirty="0"/>
          </a:p>
        </p:txBody>
      </p:sp>
      <p:sp>
        <p:nvSpPr>
          <p:cNvPr id="10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 Нилу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реке камень перевозили на лодках и баржах. Водный путь был удобен для тяжёлых грузов и помогал доставлять блоки ближе к стройке.
</a:t>
            </a:r>
            <a:endParaRPr lang="en-US" sz="1260" dirty="0"/>
          </a:p>
        </p:txBody>
      </p:sp>
      <p:sp>
        <p:nvSpPr>
          <p:cNvPr id="11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всей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древних изображениях видно, как множество рабочих тянут груз по команде. Это показывает, что перевозка камня была коллективным и хорошо скоординированным трудом.
</a:t>
            </a:r>
            <a:endParaRPr lang="en-US" sz="12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работал на стройке пирамид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пирамиды требовала разных профессий, и каждая из них была важна.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строилась усилиями многих людей, а успех зависел от точного распределения обязанностей.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строительных работах в Древнем Египте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была организована жизнь рабочих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рабы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стройке работали не только рабы, но и свободные люди. Особенно их привлекали во время разлива Нила, когда земледелие временно прекращалось.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Рабочим выдавали хлеб, пиво, рыбу и одежду. Такая поддержка помогала людям трудиться долго и поддерживала порядок на строительстве.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строителей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Гизы археологи нашли поселения рабочих. Там были дома, мастерские и места для хранения пищи, что говорит о постоянной жизни рядом со стройкой.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жилья, запасов и мастерских показывает, что строительство пирамид было не случайным, а тщательно спланированным государственным проектом.
</a:t>
            </a:r>
            <a:endParaRPr lang="en-US" sz="13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пирамида Хеопса считается чудом строительства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такой постройки нужны были не только камень, но и точный расчёт, транспортировка и слаженная работа тысяч людей.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показывают, что пирамида Хеопса была проектом невероятного масштаба для своего времени.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исторические данные о пирамиде Хеопса, Гиза.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выравнивание показывает, что египтяне умели точно наблюдать небо и измерять землю без современных приборов.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об ориентации пирамиды Хеопса по сторонам света.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пирамиды почти точно ориентированы по сторонам света.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скрыто внутри пирамиды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ходы к сердцу пирамиды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пирамиды проходы были намеренно узкими и сложными. Они вели к погребальной камере и помогали затруднить доступ незваным людям, поэтому разрез сооружения напоминает запутанный подземный маршрут.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под тяжёлым камнем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погребальная камера находилась глубоко внутри и была окружена мощными каменными слоями. Над ней располагались специальные пустоты, чтобы вес пирамиды распределялся равномерно и не разрушал внутренние помещения.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разрушения и грабителей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коридоры и переходы делали так, чтобы усложнить проникновение внутрь. Такой план показывал, что строители думали не только о прочности, но и о сохранности усыпальницы фараона.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облик пирамиды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имела гладкую облицовку из светлого известняка и ярко выделялась на фоне пустыни.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сохранила монументальную форму, но выглядит иначе: видны каменные блоки и утраченные верхние детали.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внешнего покрытия постепенно исчезла, и поверхность стала выглядеть более грубой и ступенчатой.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знания помогали строить пирамиды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пирамид требовало сразу нескольких областей знаний и умения согласовывать их на практике.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строили там, где знания о числе, пространстве, небе и организации труда работали вместе.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школьного курса по истории Древнего Египта.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как знак власти и веры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фараона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 величественнее была пирамида, тем сильнее она подчёркивала власть правителя и его особое положение в государстве.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строительства нужны были камень, пища, одежда и труд многих людей, поэтому пирамида показывала возможности всего государства.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такой постройки требовало согласованных действий чиновников, рабочих и мастеров. Это была огромная коллективная задача.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 загробную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входили в религиозные представления египтян о жизни после смерти и о пути фараона в иной мир.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археологи на пирамидах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сопоставляют находки из разных мест, чтобы восстановить повседневную жизнь людей, связанных со строительством пирамид.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пирамид — это исследование не только камня, но и людей, которые их создавали и обслуживали.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археологических исследований пирамид Гизы.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 в современном мире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мирового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 входят в список Всемирного наследия ЮНЕСКО и считаются одними из самых известных памятников на планете. Они напоминают, насколько высоко развились знания древних египтян и почему их достижения изучают до сих пор.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науки и путешествий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 пирамидам приезжают туристы, историки, археологи и инженеры. Одни хотят увидеть знаменитые сооружения своими глазами, а другие исследуют их устройство, сохранность и следы древних строительных приёмов.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прошлого и настоящего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Гиза стоит рядом с шумным современным Каиром, но пирамида по-прежнему доминирует над пустыней. Такое соседство особенно ясно показывает, как древний памятник живёт в мире XXI века.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мастерстве строителей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расчёт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умели измерять, выравнивать и проверять каждый этап работы. Без точных расчётов невозможно было бы создать такое ровное и устойчивое сооружение.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людей работали по плану, где у каждого была своя задача. Это требовало порядка, контроля и постоянного снабжения всем необходимым.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находчивость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использовали пандусы, рычаги, сани и воду для перевозки камня. Они находили простые, но очень эффективные решения для тяжёлой работы.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показывают, что древние люди могли создавать сооружения огромного масштаба без современной техники. Их опыт до сих пор вызывает уважение и интерес.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искусство строителей пирамид важно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напоминают, что большие достижения рождаются из знаний, точности и совместного труда. Они соединяют веру, власть и мастерство, оставляя нам живой урок древней истории.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2026-06-02T02:42:55Z</dcterms:created>
  <dcterms:modified xsi:type="dcterms:W3CDTF">2026-06-02T02:42:55Z</dcterms:modified>
</cp:coreProperties>
</file>