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удивительный мир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особое царство, разнообразные и важные для природы.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обитают повсюду — в почве, воде, на растениях и животных. Их используют в медицине, кулинарии и промышленности. Исследование грибов помогает понять экосистемные процессы и сохранить урожай от болезней.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грибы?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грибов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эукариоты с клеточной стенкой из хитина, без хлорофилла, не способные к фотосинтезу.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готовыми органическими веществами, выступая сапротрофами, паразитами или симбиотами.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грибов есть одноклеточные формы (дрожжи) и многоклеточные (шляпочные грибы).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 в природе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и дрожжи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расползаются по гниющей древесине и растительным остаткам. Дрожжи — одноклеточные грибки, важные для брожения и выпечки хлеба.
</a:t>
            </a:r>
            <a:endParaRPr lang="en-US" sz="114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встречаются в лесах на почве и древесине. Цвет шляпок бывает от белого до тёмно-коричневого, включая красные и жёлтые оттенки.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симбиоз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результат тесного сотрудничества гриба с водорослью. Они способны жить на камнях и коре деревьев, являясь индикаторами чистоты воздуха.
</a:t>
            </a:r>
            <a:endParaRPr lang="en-US" sz="1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гриба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наследственную информацию в виде ДНК, управляющей жизненными процессами клетки.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оболочка из хитина защищает клетку и обеспечивает её форму и прочность.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клетке находятся митохондрии, обеспечивающие энергию, а также рибосомы для синтеза белков.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Септы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Перегородки в гифах разделяют клетки, но цитоплазма может свободно перемещаться между ними.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96172"/>
            <a:ext cx="4166100" cy="18196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грибов, растений и животных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хлорофиллу, питанию, клеточной стенке и запасам углеводов.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ближе к животным по питанию, но имеют клеточную стенку, как растения.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и плодовое тело: основа жизни гриба
</a:t>
            </a:r>
            <a:endParaRPr lang="en-US" sz="2773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— сеть тонких гиф, расположенных в почве или древесине, поглощает питательные вещества.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обычно формируется над поверхностью и служит репродуктивным органом гриба.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шампиньона видна лишь плодовая часть, а основная масса грибницы скрыта в среде обитания.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 между грибницей и плодовым телом обеспечивает выживание и размножение.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мастера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грибы, широко применяемые в кулинарии для выпечки и напитков благодаря ферментации.
</a:t>
            </a:r>
            <a:endParaRPr lang="en-US" sz="1129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— нитчатые организмы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состоит из разветвлённых нитей и быстро растёт на органических остатках, вызывая порчу продуктов.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— сложные структуры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шляпочные грибы имеют плодовые тела с ножкой и шляпкой, широко распространены в лесах и почве.
</a:t>
            </a:r>
            <a:endParaRPr lang="en-US" sz="1144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грибов: от простых до сложных
</a:t>
            </a:r>
            <a:endParaRPr lang="en-US" sz="25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грибов: гетеротрофный способ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питаются разлагающейся органикой, способствуя возврату веществ в почву.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вызывают болезни, поражая растения, животных и людей, причиняя вред экосистемам.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грибы обмениваются веществами с растениями, улучшая их питание и рост.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шляпочного гриба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и размножения грибов в природе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грибов: способы и примеры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размножаются бесполым способом с помощью спор, которые образуются на специальных структурах и разносятся ветром, водой или животными, обеспечивая быстрое распространение видов.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размножаются почкованием — от клетки отходит выпячивание, которое развивается в отдельный организм, увеличивая численность популяции без участия генетического материала от другого гриба.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при слиянии клеток с разным набором генов, что ведёт к генетическому разнообразию и повышению приспособленности грибов к изменениям окружающей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способны к вегетативному размножению, когда новые организмы формируются из частей мицелия, что помогает быстро восстанавливаться после повреждений и захватывать новые территории.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групп грибов по количеству видов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 ежегодно описывают около 1000 новых видов, расширяя знания о биологическом разнообразии грибов.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преобладают по видам, занимая более 40% известного разнообразия, что подчёркивает их важность в природе и науке.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Микологическое общество России,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природе: разложение и образование почв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расщепляют органические остатки растений и животных, превращая их в питательный перегной, который улучшает структуру и плодородие почв.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Выделяемые грибами ферменты способствуют разрушению сложных соединений, ускоряя процессы разложения и минерализации в экосистемах.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своей деятельности грибы обеспечивают поступление минеральных веществ в почву и поддерживают жизнедеятельность растений и микрофлоры.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Грибы-паразиты: вред урожаю и растениям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вызывают серьёзные заболевания сельскохозяйственных культур, снижая качество и объёмы урожая, что наносит экономический ущерб фермерам.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грибковыми болезнями проводят регулярный мониторинг посевов и применяют защитные средства, уменьшая распространение опасных инфекций.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грибов для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съедобных грибов используются в кулинарии благодаря высокому содержанию питательных веществ и уникальному вкусу.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незаменимы в пищевой промышленности, участвуя в процессах брожения для выпечки и производства напитков.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 пенициллин, получаемый из грибов, спасает миллионы жизней, а грибы служат источником витаминов и биологически активных соединений.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ядовитые грибы и их влияние на здоровье
</a:t>
            </a:r>
            <a:endParaRPr lang="en-US" sz="2527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— смертоносный гриб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содержит мощные токсины, вызывающие поражение печени и почек. Отравление развивается быстро и может привести к смерти без своевременной медицинской помощи.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и сатанинский гриб: опасность в лесу
</a:t>
            </a:r>
            <a:pPr algn="ct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содержит нейротоксины, влияющие на нервную систему, вызывая галлюцинации и сильное отравление. Сатанинский гриб обладает схожей токсичностью и требует осторожности при сборе.
</a:t>
            </a:r>
            <a:endParaRPr lang="en-US" sz="9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и необычные факты о грибах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грибница опёнка в Орегоне занимает площадь более 800 гектаров, что делает её крупнейшим живым организмом на планете.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Биолюминесцентные грибы, такие как гриб-ночник, светятся в темноте благодаря химическим реакциям, создавая загадочное свечение в лесах.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используются человеком более шести тысяч лет для выпечки хлеба и производства вина, что свидетельствует о долгой истории сотрудничества.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способны размножаться и восстанавливаться в экстремальных условиях, демонстрируя необычайную выносливость и адаптивность.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пример сотрудничества гриба и водоросли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представляют собой устойчивый симбиоз гриба и водоросли, объединяющий их ресурсы для совместного существования.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обеспечивает водоросли защиту и влагу, а водоросль производит органические вещества посредством фотосинтеза, питая гриб.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первыми колонизируют голые поверхности, служат индикаторами чистоты воздуха и важны для экологического мониторинга.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истории, культуре и сказках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славяне воспринимали грибы как символы леса, наделяя их мистическим смыслом и связывая с природными силами. Это отражено в фольклоре и традициях.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книгах и мультфильмах грибы часто выступают как волшебные или загадочные персонажи, например, в известной сказке «Алиса в стране чудес» гриб обладает магическими свойствами.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Сакральное значение и народные представления
</a:t>
            </a:r>
            <a:endParaRPr lang="en-US" sz="1362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грибов в современной культуре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грибов для жизни на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16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природных процессах и человеческой деятельности, обеспечивая круговорот веществ и пользу в медицине и питании. Их изучение — залог устойчивого будущего.
</a:t>
            </a:r>
            <a:endParaRPr lang="en-US" sz="33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2026-05-08T10:28:03Z</dcterms:created>
  <dcterms:modified xsi:type="dcterms:W3CDTF">2026-05-08T10:28:03Z</dcterms:modified>
</cp:coreProperties>
</file>