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Океания: маленькие великаны Земли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Огромный мир редких ландшафтов и уникальной природы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Австралия и Океания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раскинулся между Индийским и Тихим океанами и объединяет материк Австралию, Новую Зеландию, Папуа — Новую Гвинею и тысячи островов. Его удалённость от других материков помогла сохранить редкие виды и самобытные традиции народов.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в цифрах: площадь и население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как сильно различаются размеры территории и численность населения. Для страны с таким огромным пространством жители сосредоточены в немногих крупных прибрежных центрах.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велика по площади, но малочисленна для своих размеров; это объясняет редкое и неравномерное расселение.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справочные данные: площадь Австралии; оценки населения Австралии и Сиднея (около 2024 г.).
</a:t>
            </a:r>
            <a:endParaRPr lang="en-US" sz="65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климат: континент контрастов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Австралии занимают пустыни и полупустыни. Здесь мало осадков, большие расстояния между водоёмами и очень жаркое лето, поэтому природные условия особенно суровы для человека и животных.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восточном побережье климат мягче и влажнее, а на склонах Большого Водораздельного хребта выпадает больше осадков. Именно здесь расположены многие леса, города и сельскохозяйственные районы.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юг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материка ближе к тропическому поясу и отличается жарким влажным сезоном, а юг получает больше влияния умеренных воздушных масс. Поэтому погода в разных частях страны заметно различается.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Косцюшко — самая высокая вершина материка. Хотя её высота сравнительно невелика, она подчёркивает, что рельеф Австралии в целом спокойный и без очень высоких горных цепей.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357815"/>
            <a:ext cx="4208700" cy="1429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региона и их особенности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природа и ресурсы определяют занятия жителей разных стран Австралии и Океании.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 сильно различается, но почти везде заметна зависимость от моря, климата и природных ресурсов.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справочные сведения о странах региона.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Австралии так много эндемиков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изоляция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отделения от Гондваны Австралия оказалась надолго отрезана от других материков. Живые организмы развивались здесь самостоятельно, без постоянного обмена видами с внешним миром.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Засушливый климат в центре, влажные побережья и разные природные зоны создали множество отдельных местообитаний. Это помогло появлению видов, приспособленных только к местным условиям.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Кенгуру, коала, утконос и ехидна стали хорошо известными примерами австралийских эндемиков. У каждого из них есть собственные способы питания, передвижения и выживания.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 видов эвкалиптов тоже связано с длительным самостоятельным развитием флоры. Многие растения приспособились к жаре, бедным почвам и нехватке влаги.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дикой природы Австралии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 на открытых равнинах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 легко узнать по сильным задним лапам и длинному хвосту, который помогает сохранять равновесие. Эти животные хорошо чувствуют себя на открытых пространствах, где можно быстро передвигаться и замечать опасность издалека.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Коала в эвкалиптовом лесу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Коала проводит много времени на деревьях и питается почти только листьями эвкалипта. Для изображения особенно подходит спокойная сцена в светлом лесу, где животное держится за ствол и прячется среди листвы.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Вомбат и жизнь сумчатых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Вомбат — ещё один необычный представитель австралийской фауны. Он ведёт более скрытный образ жизни, а его внешний вид подчёркивает, насколько разнообразны сумчатые животные материка даже в пределах одного региона.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формировалась природа Австралии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геологическую историю материка и влияние климата на развитие живого мира.
</a:t>
            </a:r>
            <a:endParaRPr lang="en-US" sz="1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86208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95395"/>
            <a:ext cx="206700" cy="16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и культурное наследие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присутствие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Австралии живут на материке десятки тысяч лет. Их история показывает, насколько глубоко человек связан с этой землёй и её природными ритмами.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Наскальное 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Наскальные рисунки и символы передают память о прошлом, мифах и важных событиях. Через них можно увидеть, как люди объясняли мир и сохраняли знания.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культура Океании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народов островов важны мореплавание, лодки и знание течений. Океан здесь не разделяет, а соединяет сообщества, помогает обмену и поддерживает жизнь.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танцы, орнаменты и рассказы передаются от поколения к поколению. Такие формы культуры помогают сохранять язык, память рода и уважение к природе.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Океании распределено неравномерно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населения особенно заметны крупные центры Австралии и Папуа — Новой Гвинеи. Малые островные государства часто имеют небольшую численность и ограниченные территории.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региона сосредоточено в немногих странах и на побережьях, поэтому расселение крайне неравномерно.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демографические оценки стран Океании (около 2024 г.).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региона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4763075" y="2164725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связи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Сидней, Мельбурн, Брисбен и Перт выросли как крупные портовые и деловые центры. Через них идут торговля, перевозки и международные связи, поэтому они особенно важны для экономики региона.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758075" y="2787867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наука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Окленде, Веллингтоне и других крупных городах сосредоточены университеты, музеи и исследовательские центры. Они притягивают студентов, специалистов и туристов, поддерживая развитие культуры и образования.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758075" y="341100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побережья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больших городов расположено на берегу моря или недалеко от него. Здесь удобнее транспорт, мягче климат и легче развивать рыболовство, туризм и городскую инфраструктуру.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58075" y="403414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центры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города стали местами, где встречаются работа, культура и путешествия. Они соединяют материковую Австралию, Новую Зеландию и острова Океании с остальным миром.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673063"/>
            <a:ext cx="8004900" cy="1812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Австралии и стран Океании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экономике стран Австралии и Океании на основе школьных географических справочников
</a:t>
            </a:r>
            <a:endParaRPr lang="en-US" sz="67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ведущие отрасли и экспортные товары крупнейших стран региона.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опирается на природные ресурсы, море и сельское хозяйство, а небольшие островные страны сильнее зависят от туризма и рыболовства.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 км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протяжённость Большого Барьерного рифа у берегов Австралии.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крупнейшая в мире система коралловых рифов, которая поддерживает рыболовство, туризм и защиту побережий. Для многих островов океан остаётся главным источником жизни и доходов.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 Большом Барьерном рифе, Австралия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природе региона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проблемы связаны и с сушей, и с океаном. Для разных частей региона опасности различаются, но все они усиливаются из-за изменения климата.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Австралии особенно угрожают засухи и пожары, а островным государствам — штормы и рост уровня моря; защита природы должна учитывать оба типа рисков.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экологическим угрозам Австралии и Океании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25" y="3166568"/>
            <a:ext cx="8398200" cy="15828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приспосабливаются к жизни на островах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669274" y="190002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прежде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многих островах мало рек и пресной воды, поэтому жители собирают дождевую воду и бережно расходуют запасы. Это помогает переживать сухие периоды и делает быт более устойчивым.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869932" y="189703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и 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строят так, чтобы они выдерживали ветер, сильные дожди и циклоны. Во многих местах используют сваи, прочные крыши и простую планировку, которая облегчает быстрое восстановление после штормов.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061363" y="189701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 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Рыболовство, морские перевозки и прибрежная торговля остаются важными источниками дохода. Для жителей островов море — это не только граница, но и дорога, магазин и место труда.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7061288" y="189996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 деревни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лодками и пляжами в жизни людей важны поля таро, кокосовые пальмы и небольшие прибрежные деревни. Они показывают, как традиционный уклад сочетается с повседневными нуждами.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сырья к доходу региона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ресурсы и продукты из Австралии и Океании становятся экспортом и приносят доход странам региона.
</a:t>
            </a:r>
            <a:endParaRPr lang="en-US" sz="90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и соседство с Азией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морские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давних времён острова Океании были связаны с Азией через плавания, обмен товарами и переселения людей. Море соединяло, а не разделяло эти территории.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через Тихий океан проходят важные маршруты судов и грузов. Страны региона активно торгуют с Китаем, Японией, Южной Кореей и Новой Зеландией.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миграции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Азии усиливает поездки, учёбу, работу и отдых. Для островных государств это создаёт новые возможности, но и повышает зависимость от внешних партнёров.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регион называют «маленькие великаны»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Малочисленность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живёт сравнительно немного людей, а многие острова заселены очень редко. При этом его значение в мире гораздо больше, чем можно ожидать по численности населения.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острова Океании занимают большие морские и сухопутные территории. Здесь много побережий, удалённых островов и пространств, которые важно защищать и изучать.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знаменит редкими животными, эвкалиптовыми лесами и коралловыми рифами. Многие виды растений и животных встречаются только здесь и больше нигде на Земле.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ископаемые, морские богатства и туристические маршруты делают регион заметным в мировой экономике. Поэтому он действительно велик по своему влиянию и ценности.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разные страны и острова региона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океан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страны региона связаны с Тихим океаном. Он влияет на климат, транспорт, рыболовство, торговлю и даже на то, где строят города и деревни.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трудности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государства сталкиваются с похожими проблемами: штормами, засухами, повышением уровня моря и сложной доставкой товаров. Поэтому для них особенно важны безопасность и устойчивое развитие.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народа свои языки и традиции, но всем важно беречь культурное наследие. Танцы, устные рассказы, ремёсла и местные обычаи помогают сохранить связь поколений.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Странам Океании необходимы помощь соседей, совместные проекты и обмен опытом. Так легче развивать образование, транспорт, медицину и защиту окружающей среды.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по населению — огромные по значению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Океания показывают, как океан, климат и изоляция создают особый мир. Его ценность — в природе, ресурсах, людях и ответственности за будущее этого хрупкого региона.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2026-06-02T17:39:31Z</dcterms:created>
  <dcterms:modified xsi:type="dcterms:W3CDTF">2026-06-02T17:39:31Z</dcterms:modified>
</cp:coreProperties>
</file>