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5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волнуется желтеющая нива…»: природа, чувства и вера в стихотворении М. Ю. Лермонтова
</a:t>
            </a:r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Лермонтов соединяет пейзаж, внутренние переживания и веру в высшее начало.
</a:t>
            </a:r>
            <a:endParaRPr lang="en-US" sz="3258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1837 году — в период, когда поэта особенно занимали смысл жизни, одиночество и вера. События вокруг гибели Пушкина усилили его философские размышления, а природа в тексте становится «языком» внутреннего состояния.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время создания стихотворения
</a:t>
            </a:r>
            <a:endParaRPr lang="en-US" sz="264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в каких чертах написано стихотворение
</a:t>
            </a:r>
            <a:endParaRPr lang="en-US" sz="280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относится к раннему зрелому периоду Лермонтова: в нём уже видно мастерство спокойной, «вдумчивой» лирики. Лирический тон уверенный, без резких жестов.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характерно внимание к сильным чувствам, и здесь они проявляются мягко: герой как будто слушает и чувствует мир, позволяя природе вести к духовной опоре.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выступает живым существом: она движется, звучит, «дышит». Благодаря этому наблюдение за пейзажем превращается в размышление о жизни и душе.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русской природы в стихотворении
</a:t>
            </a:r>
            <a:endParaRPr lang="en-US" sz="3106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Желтеющая нива: поле как живое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начинает «волнуется» на ветру: желтеющие травы колышутся, и кажется, будто сама земля откликается на дыхание воздуха. В такие минуты легче почувствовать тишину и спокойствие внутри.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лес и сад с малиной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полем — прохладный лес, где воздух кажется свежим, а листья шепчутся. Тёплая «точка» образа — сад с малиной: он добавляет запахи и уют к общему пейзажу.
</a:t>
            </a:r>
            <a:endParaRPr lang="en-US" sz="131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Душистый ландыш и студёный ключ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поэта спускается к самым тонким деталям: ландыш манит нежным ароматом, а ключ бежит «студёным», словно чистая струя времени. Эти образы делают картину особенно зримой и «звучащей».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строфа переводит взгляд внутрь героя: наблюдение превращается в размышление и в тихое примирение. В финале появляется вера — как способ сохранить душевный покой.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из трёх строф
</a:t>
            </a:r>
            <a:endParaRPr lang="en-US" sz="318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строфа открывает широкую картину: поле, лес и цветущие детали создают ощущение большого мира, где всё живёт по своим законам. Читатель словно входит в пейзаж.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пейзаж оживает сильнее: становится заметным движение воздуха и воды, меняется «темп» картины. Небо, звук и свежесть подводят к мысли о внутреннем порядке.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картины природы ведут к душевному покою
</a:t>
            </a:r>
            <a:endParaRPr lang="en-US" sz="27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образов и мыслей в стихотворении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приходит к тихой радости. В его душе исчезает суета, появляется чувство согласия и веры, и читатель понимает: покой рождается из созерцания.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рассказывает о событиях, а наблюдает. Он как будто «настраивает» себя на тишину: сначала любуется природой и позволяет её красоте войти в мысли.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ощущает живое движение мира: воздух свежий, вода звучит, детали становятся более подвижными. От этого спокойствие становится не просто внешним, а внутренним.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Лермонтов показывает, как внутренний мир может становиться спокойным благодаря красоте природы.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не в богатстве или успехе, а в умении замечать гармонию мира и сохранять душевный покой.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создания: сведения из литературных справочников и собраний сочинений М. Ю. Лермонтова.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 природы
</a:t>
            </a:r>
            <a:endParaRPr lang="en-US" sz="2788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почувствовать «температуру» пейзажа: нива желтеет, лес свежий, ключ студёный. Благодаря таким словам природа становится конкретной и узнаваемой.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ведёт себя как живое существо: нива волнуется, ключ лепечет, листок шумит. Читатель слышит и видит движение, а не просто получает картинку.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природы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воды и ветра создают эффект мягкого «звучания». Пейзаж как будто не стоит на месте: он передаёт тишину через шорохи и тихие голоса природы.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текучесть образов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будто успокаивает: язык ровный, без резких контрастов. Поэтому описание природы естественно приводит к ощущению внутренней гармонии.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повествования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мотивы повторяются в стихотворении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поддерживают единое настроение: в разных строфах возвращаются картины света, свежести, тишины и воды, помогая герою «успокоиться».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видно, что природа не просто описана: связанные с ней мотивы движения постепенно объединяются с темами веры и внутреннего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выделяемым смысловым группам мотивов в тексте (условно, без точного подсчёта частот).
</a:t>
            </a:r>
            <a:endParaRPr lang="en-US" sz="15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стихотворения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вступление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размеренно. Такое течение похоже на спокойное движение воздуха над полем, поэтому у слушателя сразу возникает ощущение тишины и внутренней собранности.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согласных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повторяющиеся согласные и легко произносимые сочетания звуков. Они создают эффект «напевности» и помогают почувствовать спокойное дыхание природы.
</a:t>
            </a:r>
            <a:endParaRPr lang="en-US" sz="1229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финал — как молитва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постепенно становится ровнее и тише, словно чтение замедляется. Поэтому финальные строки воспринимаются как выдох: мысль о вере приходит через мягкий, уверенный ритм.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деталей и духовных смыслов помогает понять, как пейзаж в стихотворении превращается в путь к гармонии.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задают настроение и «порядок» мира, а образ молитвы завершает смысл: спокойствие рождается из веры и согласия с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образов в тексте стихотворения М. Ю. Лермонтова.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мир и внутренний мир героя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мир показан через точные детали: свет, свежесть воздуха, движение поля и воды. Герой не спешит, он словно прислушивается и замечает, как природа живёт рядом, не нарушая тишины.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картины меняется и внутреннее состояние лирического героя: от наблюдательной внимательности к ощущению порядка в мире. Тревога уступает месту спокойствию, потому что красота перестаёт быть случайной — она становится смыслом.
</a:t>
            </a:r>
            <a:endParaRPr lang="en-US" sz="1463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природы и душевного состояния рождает главный итог: герой лучше понимает самого себя. Гармония вокруг помогает почувствовать, что внутри тоже возможны тишина, вера и примирение с переживаниями.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нива «волнуется» тихо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русское поле в конце лета или в начале осени: желтеющая нива мягко колышется, как будто дышит. Вдали — ровная линия леса, без резких контрастов. Важно передать не бурю, а спокойное, плавное движение.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ландыш и прозрачный ключ без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— свежий лес и трепетный ландыш, рядом прозрачный ручей или ключ. Вода звучит еле слышно: не всплеск, а тихое лепетание. Пусть иллюстрация передаст мягкий свет, прохладу и ощущение мира в душе.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 в стихотворении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 внешнего впечатления к внутренней гармонии.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красота рядом, её нужно заметить. Лермонтов показывает поле, лес и цветы как целую картину, которая становится радостью от внимательного взгляда.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простых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ручей, ландыш и лёгкое движение ветра — не «большие события», но именно они дарят ощущение полноты. Важно научиться радоваться тому, что доступно каждый день.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делает нас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и спокойные образы учат замедляться. Когда человек перестаёт спешить, он лучше слышит мир и свои мысли — и тревога уходит.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связывает умиротворение с молитвой и верой. Это помогает принять себя и окружающую реальность без борьбы, находя внутреннюю опору.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трёх строфах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строфе чувства особенно созерцательные, во второй — заметнее «оживление» природы, а в третьей настроение становится тише и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спокойствие и вера сосредоточены в финале: именно там лирический герой приходит к внутреннему покою.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настроения по содержанию трёх строф стихотворения «Когда волнуется желтеющая нива…».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стихотворении передаёт мысль о влиянии мира на человека. Когда вокруг становится тише и светлее, внутри тоже появляется порядок, и именно это особенно близко детям и подросткам.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современным школьникам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говорит о простых вещах: красоте природы, ощущении спокойствия и вере. Такие темы легко узнать в жизни — например, когда после прогулки становится легче на душе.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легко представить: поле колышется, лес свежий, ключ звучит тихо. Благодаря этому школьнику проще понять текст без сложных объяснений — он как будто видит сцену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Лермонтова
</a:t>
            </a:r>
            <a:endParaRPr lang="en-US" sz="281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раскрывает более тихую, созерцательную сторону Лермонтова. В нём меньше драматических переживаний, а больше ровного света, который поддерживает человека и помогает смотреть на мир без напряжения.
</a:t>
            </a:r>
            <a:endParaRPr lang="en-US" sz="1563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стихотворение отличается от текстов с резким конфликтом: здесь нет бурных поворотов, вместо них — мягкое продвижение мысли. Поэтому читатель ощущает постепенное «успокоение» и внутреннюю собранность.
</a:t>
            </a:r>
            <a:endParaRPr lang="en-US" sz="1563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себя не только поэтом тревоги, но и автором гармонии. Природа становится опорой, и герой учится жить в согласии: замечать красоту и бережно относиться к собственным чувствам.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молитвы и веры делает финал особенно значимым: спокойствие становится не случайным настроением, а духовным выводом. Так стихотворение дополняет общий образ поэта — глубоко думающего и внимательного.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природа ведёт к гармонии души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Лермонтова природа становится путём к душевному покою. Пейзажные картины, мягкий ритм, точные образы и тема молитвы соединяются в общий смысл: красота мира помогает обрести гармонию.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2026-05-15T05:53:49Z</dcterms:created>
  <dcterms:modified xsi:type="dcterms:W3CDTF">2026-05-15T05:53:49Z</dcterms:modified>
</cp:coreProperties>
</file>