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мира: масштаб, причины и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уже стали проблемами каждого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экологический кризис стал общей проблемой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полтора века промышленный рост, урбанизация и транспорт многократно усилили нагрузку на природу. Сегодня загрязнение, дефицит ресурсов и климатические риски затрагивают здоровье людей, экономику и устойчивость экосистем во всех регионах мира.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рост уже усилил экстремальную погоду, ускорил таяние льда и повысил риск засух, наводнений и волн жары.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настолько выросла средняя температура поверхности Земли по сравнению с доиндустриальным уровнем.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доли сжигания топлива, важны выбросы от землепользования, животноводства и производства материалов.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промышленность дают наибольший вклад, поэтому именно их модернизация дает самый быстрый эффект.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парниковых выбросов по секторам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4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Data; данные по структуре выбросов на основе IPCC/EDGAR, 2019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снимке видно, как ледовая кромка смещается вверх по склону, оставляя за собой оголённые камни и талые потоки. Такое отступление — не локальная аномалия, а часть общего процесса, связанного с потеплением климата и изменением режима снегопадов.
</a:t>
            </a:r>
            <a:endParaRPr lang="en-US" sz="837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Отступающий ледник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 таянием льда поднимается уровень океана, и низкие побережья становятся всё более уязвимыми. Для жителей островов и приморских городов это означает риск затопления, засоления почв и повреждения инфраструктуры при штормах.
</a:t>
            </a:r>
            <a:endParaRPr lang="en-US" sz="786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под давлением воды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отражается не только на ландшафте, но и на безопасности поселений, сельского хозяйства и транспортных путей. Чем быстрее сокращаются ледники и ледяные щиты, тем меньше времени остаётся на адаптацию прибрежных территорий.
</a:t>
            </a:r>
            <a:endParaRPr lang="en-US" sz="85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людей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океан и уязвимые берега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 городах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PM2.5 проникают глубоко в лёгкие и кровь, повышая риск сердечно-сосудистых и респираторных заболеваний. Их особенно много возле дорог, строек и промышленных зон.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смога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азота и приземный озон усиливают городской смог, ухудшают видимость и раздражают дыхательные пути. Они опасны для детей, пожилых людей и людей с астмой.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транспорт, угольная энергетика, отопление, промышленность и сжигание отходов. Когда выбросы растут одновременно, воздух становится опасным даже вдали от крупных предприятий.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ущерба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ВОЗ, загрязнение воздуха связано примерно с 7 млн преждевременных смертей в год. Это делает качество воздуха не только экологической, но и серьёзной медицинской проблемой.
</a:t>
            </a:r>
            <a:endParaRPr lang="en-US" sz="10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чаще всего ухудшают качество воздуха и к каким последствиям это приводит.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загрязнители часто действуют вместе: они усиливают смог, вредят здоровью и снижают продуктивность экосистем.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воздуха и их последствия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загрязняющих веществ от источников до последствий и мер контроля.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загрязнение воды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пресных ресурсов усиливают загрязнение, засухи и истощение подземных вод, поэтому проблема особенно остра в засушливых регионах.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млрд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имеют доступа к безопасной питьевой воде.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WHO/UNICEF Joint Monitoring Programme for Water Supply, Sanitation and Hygiene (JMP), 2023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проблему создают короткоживущие изделия, которые быстро становятся отходами и часто не доходят до переработки.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зависимость от одноразового пластика и слабее сбор отходов, тем быстрее растёт морской мусор.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океане: основные потоки и источники
</a:t>
            </a:r>
            <a:endParaRPr lang="en-US" sz="230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материалы по морскому пластику; оценочные категории, 2021–2023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деградация экосистем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вырубки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леса исчезают в Амазонии, Центральной Африке и Юго-Восточной Азии. Именно здесь особенно сильно сталкиваются интересы сельского хозяйства, добычи ресурсов, строительства и расширения городов.
</a:t>
            </a:r>
            <a:endParaRPr lang="en-US" sz="1073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климате и воде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смягчают климат, удерживают влагу и регулируют сток рек. При их утрате возрастает риск эрозии почв, паводков, пересыхания водоёмов и локального перегрева территории.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леса уязвимы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плантаций, добыча полезных ископаемых, прокладка дорог и рост поселений разрывают лесные массивы на фрагменты. После этого экосистемам труднее восстанавливаться, а пожары и засухи наносят ещё больший ущерб.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тысяч видов растений и животных леса являются домом, источником пищи и местом размножения. Когда леса исчезают, биологические цепочки нарушаются, а восстановление природного баланса занимает десятилетия.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нетронутом лесу или на влажном лугу виды связаны множеством отношений: одни опыляют растения, другие рассеивают семена, третьи регулируют численность вредителей. Такое сообщество устойчиво именно благодаря разнообразию, а не отдельным «полезным» видам.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экосистема ещё жива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вырубки, загрязнения или застройки природное пространство становится разорванным и бедным по составу. Виды теряют корм, укрытия и пути миграции, поэтому даже привычные организмы исчезают, а восстановление требует долгого времени и защиты всей территории.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распадается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утрату живой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2141538"/>
            <a:ext cx="5226300" cy="125277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под давлением хозяйственной деятельности
</a:t>
            </a:r>
            <a:endParaRPr lang="en-US" sz="2053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ресурсов, основных угроз и последствий показывает, что воздействие человека затрагивает сразу несколько природных систем и ускоряет общий экологический кризис.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одного ресурса быстро отражается на других: деградация почв снижает продуктивность сельского хозяйства, а потеря лесов усиливает проблемы воды, климата и биоразнообразия.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по окружающей среде (UNEP) и ФАО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пластик и электронные отходы: именно они дольше всего разлагаются и чаще всего попадают в почву, воду и воздух при неправильном обращении.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отходов растёт быстрее переработки, поэтому без сокращения потребления и улучшения сбора проблема будет усиливаться.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отходов и низкие темпы переработки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тенденций World Bank и UNEP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несправедливость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трущобах и неблагополучных кварталах люди чаще живут рядом с дорогами, свалками и промышленными зонами. Это повышает риск болезней и делает последствия загрязнения особенно тяжёлыми.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островные государства, прибрежные районы и бедные сельские территории чаще всего сталкиваются с наводнениями, засухами и загрязнением, хотя внесли меньший вклад в глобальные выбросы.
</a:t>
            </a:r>
            <a:endParaRPr lang="en-US" sz="1433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 люди с хроническими заболеваниями сильнее реагируют на жару, грязный воздух и нехватку чистой воды. Для них экологические риски быстро становятся рисками для жизни.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измерение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распределяется неравномерно: те, кто меньше всего влияет на загрязнение, нередко страдают сильнее остальных. Поэтому защита природы одновременно означает защиту справедливости.
</a:t>
            </a:r>
            <a:endParaRPr lang="en-US" sz="137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от экономии ресурсов к восстановлению экосистем показывает, как локальные решения уменьшают выбросы, отходы и ущерб природе.
</a:t>
            </a:r>
            <a:endParaRPr lang="en-US" sz="852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снизить экологическую нагрузку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решения и экологические соглашения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Конференции ООН по окружающей среде и развитию были заложены основы международного сотрудничества в области устойчивого развития, климатической политики и защиты биоразнообразия.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 — Рио-де-Жанейро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договорились удерживать рост температуры значительно ниже 2 °C и стремиться к пределу 1,5 °C. Это сделало сокращение выбросов общей задачей для всех стран.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 — Парижское соглашение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ООН до 2030 года связывает экологию с водой, энергией, потреблением и сохранением экосистем. Успех зависит от реальных национальных мер и регулярного контроля выполнения обязательств.
</a:t>
            </a:r>
            <a:endParaRPr lang="en-US" sz="1059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 — Цели устойчивого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преобразования требуют вложений на старте, но быстрее всего окупаются там, где снижаются потери энергии, топлива и ресурсов в повседневной работе.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выгоды превышают первоначальные затраты: модернизация одновременно улучшает здоровье людей, снижает издержки и поддерживает новые рабочие места.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экологическая модернизация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OECD, IEA и UNEP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молодежи и локальных действий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в школе помогают увидеть проблему на практике: учащиеся измеряют расход ресурсов, проводят наблюдения и учатся связывать повседневные привычки с состоянием окружающей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отходов, повторное использование вещей и отказ от одноразовых товаров сокращают нагрузку на свалки и формируют более ответственное отношение к потреблению в семье и классе.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 — выключать свет, беречь воду, рационально пользоваться отоплением и техникой — дают заметный эффект, если их выполняют регулярно и совместно целые школьные коллективы.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благоустройстве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территорий и уход за зелёными зонами укрепляют связь с местом, где живут учащиеся. Такие действия делают экологическую культуру личным, а не абстрактным выбором.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нельзя решить частично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загрязнение, вода, леса, почвы и биоразнообразие образуют единую систему. Поэтому устойчивое будущее возможно только при последовательных решениях, научном подходе и совместной ответственности.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2026-06-03T01:56:12Z</dcterms:created>
  <dcterms:modified xsi:type="dcterms:W3CDTF">2026-06-03T01:56:12Z</dcterms:modified>
</cp:coreProperties>
</file>