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ключевые темы и значение в биологии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основа жизни и разнообразия на нашей планете.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изучение размножения: от античности до молекулярной биологии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размножения началось в античные времена с работ Аристотеля. Последующие открытия Менделя и Дарвина заложили основы генетики и эволюции, а XX век углубил понимание процессов на клеточном уровне.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размножения у живых организмов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два главных типа размножения: половое, при котором происходит слияние гамет двух родителей, и бесполое, реализующееся без участия половых клеток.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свойственно многоклеточным животным и высшим растениям, обеспечивая генетическую вариативность потомства и способность к адаптации.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включает разнообразные механизмы, такие как деление и вегетативное размножение, характерные для бактерий, грибов и некоторых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полового размножения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наличия двух особей разного пола, образующих гаметы, которые сливаются с формированием клетки-основы будущего организма — зиготы.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назначение этого процесса — создание генетической разнородности, способствующей появлению новых признаков и повышению приспособленности потомства.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0214" y="2400298"/>
            <a:ext cx="5341245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полового и бесполого размножения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в генетическом разнообразии, скорости размножения и примерах организмов, использующих каждый способ.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увеличивает генетическую вариацию, тогда как бесполое обеспечивает быстрое размножение и стабильность признаков.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10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у прокариот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размножения характерен для бактерий и других прокариот, при котором клетка делится на две идентичные дочерние клетки, обеспечивая быстрый рост популяции.
</a:t>
            </a:r>
            <a:endParaRPr lang="en-US" sz="1488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дрожжей и гидр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— процесс, при котором из материнской клетки вырастает новая особь. Этот способ широко распространён у одноклеточных дрожжей и пресноводных беспозвоночных, например гидр.
</a:t>
            </a:r>
            <a:endParaRPr lang="en-US" sz="1345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органы, такие как клубни, корневища и черенки, позволяют растениям создавать генетически идентичные потомки, эффективно сохранять устойчивые признаки вида.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бесполого размножения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разных форм размножения у организмов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комплексное сочетание способов размножения в различных биологических группах, подчёркивая разнообразие стратегий выживания.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организмов используют смешанные или специализированные формы размножения, что способствует устойчивости популяций.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биологии растений и животных,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полового размножения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способствует возникновению новых генетических комбинаций, усиливая разнообразие и адаптивность популяций в изменчивой среде.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признаков повышает устойчивость организмов к болезням и изменению экологических условий, снижая риск вымирания.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двух особей и рекомбинация генов ускоряют эволюционные преобразования, обеспечивая природный отбор и появление новых видов.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поддерживает динамическое равновесие экосистем, позволяя видам гибко реагировать на вызовы окружающей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бесполого размножения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стремительное увеличение численности при минимальных энергетических затратах и отсутствии необходимости в партнёре.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особи способны к размножению, что является критичным при экстремальных экологических условиях или изоляции популяций.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помогает быстро заселять свободные или нестабильные территории, обеспечивая видовую устойчивость и распространение.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и образование зиготы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— процесс образования мужских и женских половых клеток в специальных органах. Он включает последовательные деления и созревание, обеспечивая уникальный генетический состав.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начало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оплодотворении происходит слияние гамет с образованием зиготы — единственной клетки с новым набором хромосом, с которой начинается развитие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оплодотворения у животных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происходит в водной среде, где самки откладывают гаметы, а самцы их оплодотворяют вне организма, что обеспечивает массовое образование потомства.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обеспечивает защиту яйцеклетки и зародыша внутри организма самки, повышая шансы на выживание потомства у рептилий, птиц и млекопитающих.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Преимущественно внешнее оплодотворение характерно для рыб и амфибий, что связано с необходимостью обеспечения высокой численности для компенсации утрат.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также развивают внутреннее оплодотворение, что способствует сложному поведению в размножении и эффективному приспособлению к разнообразным условиям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эмбрионального развития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дробления зиготы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зигота многократно делится, образуя кластер клеток, который впоследствии формирует основу будущего организма. Этот процесс способствует увеличению числа клеток при сохранении общего объема.
</a:t>
            </a:r>
            <a:endParaRPr lang="en-US" sz="1241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органов и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этапе органогенеза закладываются основные ткани и органы будущего организма. Этот сложный процесс координируется генетическими сигналами и внешними факторами, такими как температура и питание.
</a:t>
            </a:r>
            <a:endParaRPr lang="en-US" sz="12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растений: особенности и примеры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посредством специализированных структур: побегов, клубней и усов, позволяя создавать генетически идентичные копии материнского растения.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картофель, использующий клубни; клубнику, размножающуюся усами; и лилию, формирующую луковицы, что обеспечивает быстрое и надёжное возобновление популяций.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эффективен при неблагоприятных условиях среды, поскольку клонированные особи сохраняют адаптированные признаки, повышая шансы выживания.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растений и грибов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представляет собой процесс образования специальных клеток — спор, которые служат для размножения и распространения организмов.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обладают высокой устойчивостью к отрицательным воздействиям среды, включая засуху, низкие температуры и длительное отсутствие питательных веществ.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широко распространено у мхов, папоротников и грибов, которые используют данный способ для эффективного колонизирования новых территорий.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спор может осуществляться ветром, водой или животными, что способствует широкому распространению видов на большие расстояния.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папоротника: чередование поколений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диплоидной и гаплоидной фазами в жизненном цикле споровых растений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Партеногенез: специфическая форма размножения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— процесс развития организма из неоплодотворённой яйцеклетки, позволяющий обходиться без участия самцов у некоторых видов насекомых и рыб.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размножения быстрый и эффективный, часто стимулируется благоприятными условиями окружающей среды или ограниченным доступом к самцам.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встречается у пчёл, муравьёв и тлей, обеспечивая быстрое увеличение численности и адаптацию популяций к изменяющимся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106" y="21512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70262"/>
            <a:ext cx="554400" cy="443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как движущая сила эволюции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рекомбинация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происходит обмен генетическим материалом, что способствует появлению новых комбинаций и повышает виды устойчивость к изменениям среды.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 адаптация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Изменчивость, возникающая в процессе размножения, обеспечивает естественный отбор, способствующий выживанию наиболее приспособленных особей.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признаков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комбинации генов приводят к формированию новых признаков, которые могут улучшать приспособленность видов и стимулировать эволюционные процессы.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и внешняя регуляция размножения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процессы контролируют начало полового созревания, циклы размножения и развитие половых органов, обеспечивая правильное функционирование репродуктивной системы.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включая световой режим, температуру и наличие пищи, влияют на поведение и физиологию животных, регулируя сезонность размножения и успешность потомства.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репродуктивные технологии у человека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Экстракорпоральное оплодотворение (ЭКО) помогает парам с проблемами фертильности успешно зачать ребёнка вне организма женщины.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Донорство гамет расширяет возможности для создания семьи у лиц с трудностями в производстве собственных половых клеток.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Преимплантационная генетическая диагностика позволяет выявлять наследственные заболевания ещё до переноса эмбриона в матку, снижая риски наследственных патологий.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Суррогатное материнство обеспечивает возможность рождения ребёнка женщинам, не способным выносить беременность самостоятельно.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для жизни и науки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непрерывность жизни и развитие биосферы; понимание его механизмов важно для медицины, экологии и технологий будущего, формируя ответственное отношение к природе и здоровью человека.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2026-05-10T00:48:17Z</dcterms:created>
  <dcterms:modified xsi:type="dcterms:W3CDTF">2026-05-10T00:48:17Z</dcterms:modified>
</cp:coreProperties>
</file>