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от карты к людям и современности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Китаю: от древней карты к современному мегаполису.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ключа к пониманию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удобно изучать по трём уровням: история объясняет глубину, традиции показывают культурный код, а современная жизнь раскрывает, как страна меняется сегодня.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и густонаселённый восток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области Китая тянутся к морю и давно стали пространством крупных городов, портов и торговли. Здесь плотность населения выше, а связь между промышленностью, транспортом и повседневной жизнью особенно заметна.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пространства северо-запада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страны выглядит иначе: здесь больше сухих территорий, степей и пустынных ландшафтов. Расстояния велики, поэтому поселения реже, а природные условия сильнее влияют на хозяйство и мобильность людей.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ось цивилизации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 и Янцзы стали не просто реками, а основой исторического расселения, земледелия и обмена. Именно вдоль их долин складывались ранние центры цивилизации и позже выросли крупные города.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и карта страны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пространства, три образа жизни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юго-запад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на юго-западе требуют особой адаптации: дороги сложнее, а климат меняется быстрее. Поэтому здесь особенно важны локальные формы земледелия, террасирование и связь между поселениями.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северо-запад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степи северо-запада формируют более редкую сеть населённых пунктов. Жители чаще приспосабливаются к засушливому климату, а транспорт и снабжение здесь играют решающую роль.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побережье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побережье сосредоточивает крупнейшие города, порты и промышленные зоны. Здесь быстрее развиваются сервисы, транспорт и образование, потому что высокая плотность населения поддерживает сложную городскую инфраструктуру.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Китая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линия показывает, как менялись государство, культура, внешние связи и городская жизнь.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язык и народы Китая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делится на провинции, автономные районы и города центрального подчинения. Такая система помогает управлять огромной территорией с очень разными природными и демографическими условиями.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Ханьцы составляют большинство населения, но в стране признаны и другие этнические группы. Это делает Китай внутренне разнообразным по языкам, обычаям, одежде и местным традициям.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 — путунхуа, то есть нормативный китайский язык, используемый в образовании, СМИ и официальном общении. Он помогает объединять страну с множеством диалектов и региональных различий.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основана на иероглифах, где знак передаёт не только звук, но и смысл. Поэтому письменная культура остаётся важной частью национальной идентичности и образования.
</a:t>
            </a:r>
            <a:endParaRPr lang="en-US" sz="22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Иероглифы, которые объединяют эпохи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знаке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строится не на алфавите, а на системе иероглифов. Каждый знак связан со смыслом, поэтому текст воспринимается не только на слух, но и как визуальная структура.
</a:t>
            </a:r>
            <a:endParaRPr lang="en-US" sz="2414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иероглифам письменный китайский остаётся узнаваемым даже при различиях в произношении между регионами. Это поддерживает культурное единство страны и делает письмо общим ориентиром.
</a:t>
            </a:r>
            <a:endParaRPr lang="en-US" sz="2414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в Китае считается самостоятельным искусством. В ней важны не скорость, а точность линии, ритм и выразительность, поэтому она сохраняет роль культурной памяти и эстетического идеала.
</a:t>
            </a:r>
            <a:endParaRPr lang="en-US" sz="24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китайские города связаны сетью высокоскоростных железных дорог, метро и аэропортов. Это сокращает время между экономическими центрами и делает перемещение частью повседневного ритма.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стала привычной частью городской жизни: еду, товары и документы часто заказывают через приложения. Это меняет представление о покупках, экономя время и усиливая роль цифровых платформ.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 в 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рынки и торговые улицы по-прежнему важны, хотя рядом с ними выросли крупные торговые центры. Такое соседство показывает, как традиционная торговля и современный ритейл существуют одновременно.
</a:t>
            </a:r>
            <a:endParaRPr lang="en-US" sz="2295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через приложение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сервисы помогают оплачивать покупки, вызывать транспорт и планировать маршрут. Для многих жителей смартфон стал главным инструментом повседневной организации города.
</a:t>
            </a:r>
            <a:endParaRPr lang="en-US" sz="230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экономика и ежедневные привычки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0973" y="8544263"/>
            <a:ext cx="3840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 учатся в больших городах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экзамены
</a:t>
            </a:r>
            <a:pPr algn="l" indent="0" marL="0">
              <a:lnSpc>
                <a:spcPct val="9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учёба часто требует высокой дисциплины и серьёзной подготовки к экзаменам. Образование воспринимается как важный путь к социальной мобильности и профессиональному успеху.
</a:t>
            </a:r>
            <a:endParaRPr lang="en-US" sz="2745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навыки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профессии особенно востребованы в промышленности, транспорте и цифровой экономике. Поэтому интерес к инженерным и прикладным направлениям остаётся очень высоким.
</a:t>
            </a:r>
            <a:endParaRPr lang="en-US" sz="2759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темп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в мегаполисе проходит в быстром темпе, где ценятся пунктуальность и умение быстро реагировать на изменения. Конкуренция поддерживает высокий уровень требований к сотрудникам.
</a:t>
            </a:r>
            <a:endParaRPr lang="en-US" sz="2759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телефоне
</a:t>
            </a:r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оплаты, навигации и общения повсеместно используют смартфон. Цифровая грамотность стала не дополнительным навыком, а обычным условием комфортной городской жизни.
</a:t>
            </a:r>
            <a:endParaRPr lang="en-US" sz="27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семейные традиции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Новый год — самый важный семейный праздник, когда дома очищают, украшают красным и собираются за общим столом. Подарки и поздравления подчёркивают пожелание достатка и удачи.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фонарей завершает новогодний цикл: улицы наполняются светом, а люди любуются яркими фонарями и желают благополучия. Его образ особенно хорошо показывает связь праздника и символа.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Драконьи лодки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драконьих лодок связан с памятью, уважением и командным духом. В этот день готовят традиционные блюда, проводят гонки на лодках и вспоминают исторические предания.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праздничные ритуалы передаются из поколения в поколение. Через них сохраняются память о предках, чувство принадлежности и представление о том, что семья — основа общества.
</a:t>
            </a:r>
            <a:endParaRPr lang="en-US" sz="22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еда и чай рассказывают о Китае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Трапеза как знак уважения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1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китайской кухне один и тот же обед может начинаться с ароматного чая и заканчиваться сладостями к празднику. Важно не только насытиться, но и показать уважение гостю через продуманный выбор блюд и их подачу.
</a:t>
            </a:r>
            <a:endParaRPr lang="en-US" sz="168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вкусы
</a:t>
            </a:r>
            <a:pPr algn="l" indent="0" marL="0">
              <a:lnSpc>
                <a:spcPct val="900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Пельмени, лапша и рисовые блюда встречаются почти повсюду, но в каждом регионе звучат по-своему. В одних городах любят острое, в других ценят мягкий вкус и свежесть, поэтому кухня становится картой страны.
</a:t>
            </a:r>
            <a:endParaRPr lang="en-US" sz="1750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Димсам и уличные закуски показывают, как еда встроена в повседневный ритм. Люди покупают перекус по пути на работу, собираются за общим столом вечером и отмечают праздники блюдами, связанными с сезоном и семейной памятью.
</a:t>
            </a:r>
            <a:endParaRPr lang="en-US" sz="15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ремёсла и их образы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 дереву требует точности и терпения: узор должен быть не только красивым, но и читаемым как символ благополучия, удачи или долголетия.
</a:t>
            </a:r>
            <a:endParaRPr lang="en-US" sz="222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цвет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и фарфор показывают мастерство местных школ. Орнаменты часто передают цветы, птиц и мифические образы, а цвета и линии помогают сразу узнать региональную традицию.
</a:t>
            </a:r>
            <a:endParaRPr lang="en-US" sz="2224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декор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вырезки и фонари создают праздничную атмосферу. Эти формы искусства просты по материалу, но сложны по смыслу: они соединяют дом, улицу и коллективную память.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 новом виде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ремесленные мотивы переходят в сувениры, упаковку и дизайн интерьеров. Так традиционные формы не исчезают, а получают новую жизнь в современной среде.
</a:t>
            </a:r>
            <a:endParaRPr lang="en-US" sz="22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как выражение характера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в Китае воспринимается не как быстрый способ записать слова, а как искусство движения кисти. В каждом штрихе видны ритм, дисциплина и характер автора, поэтому текст превращается в образ.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нескольких линиях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тушью часто передаёт горы, воду, бамбук и птиц через несколько точных линий. Такая сдержанность делает изображение не буквальной копией природы, а размышлением о её порядке и настроении.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сюжеты в новом формате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фильмы, театр и анимация нередко обращаются к старым сюжетам и мотивам. Исторические герои, легенды и символы получают новый визуальный язык и становятся понятными молодому зрителю.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традиционных форм к современным медиа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традиции, которые формируют взгляд на мир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Конфуцианская этика
</a:t>
            </a:r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связывают с уважением к старшим, образованием и ответственностью перед семьёй и обществом. Эта традиция помогает понять, почему в Китае так ценятся порядок, самодисциплина и иерархия.
</a:t>
            </a:r>
            <a:endParaRPr lang="en-US" sz="2163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 естественность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обращает внимание на естественный ход вещей и гармонию с природой. Он напоминает, что сила не всегда в борьбе: иногда важнее гибкость, спокойствие и умение не нарушать баланс.
</a:t>
            </a:r>
            <a:endParaRPr lang="en-US" sz="237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2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говорит о внутренней работе человека, сострадании и преодолении страданий. В повседневной культуре он заметен в храмовых традициях, обрядах и представлениях о добрых поступках.
</a:t>
            </a:r>
            <a:endParaRPr lang="en-US" sz="22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город без лишних остановок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без наличных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оплата часто проходит через смартфон: достаточно сканировать код или подтвердить действие в приложении. Это экономит время в магазинах, транспорте и кафе.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 телефоне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Картам и навигации доверяют в повседневных поездках: они помогают строить маршрут по метро, автобусам и междугородним линиям. Для плотного города это стало почти обязательным навыком.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работает очень быстро благодаря плотной сети сервисов и логистики. Люди заказывают еду, товары и документы, не выпадая из учебного или рабочего ритма.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всё чаще связаны с короткими видео, играми и потоковыми платформами. Такой формат удобен для города, где свободное время короткое и распределено по дню.
</a:t>
            </a:r>
            <a:endParaRPr lang="en-US" sz="22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Китая развивается одновременно с экологическими ограничениями. Поэтому транспорт, озеленение и экономия ресурсов становятся не дополнением, а частью стратегии развития.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приходится на транспорт и снижение загрязнения: меры направлены на крупнейшие города, но затрагивают и ресурсы, и качество среды.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проблемы и ответные меры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современных экологических приоритетах Китая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сосуществуют две эпохи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 разрыв, а соседство разных практик в одной стране: древние формы сохраняются в быту, а современные технологии лишь меняют способ их использования.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здесь не отменяет преемственности: новые формы чаще дополняют старые, чем полностью их заменяют.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материалам презентации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роли Китая в мире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маршруты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привлекает путешественников древними городами, храмами, горами и крупными мегаполисами. Для школьника это хороший пример того, как история и современность могут быть частью одного маршрута.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остаётся одним из крупнейших производственных центров мира. Это влияет на торговлю, цены и глобальные цепочки поставок, которые затрагивают повседневную жизнь далеко за пределами Азии.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кухня, кино, мода и визуальные образы давно вышли за пределы страны. Через них другие общества узнают китайские символы, вкусы и представления о красоте.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ориентир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сфере технологий Китай ассоциируется с быстрыми цифровыми сервисами, мобильными платежами и крупными платформами. Это делает его важным ориентиром для сравнения технологического развития.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вопросов для самопроверки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вопроса к вопросу помогает проверить ключевые темы презентации.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единство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легче всего понимать как страну связей: между регионами, эпохами, традициями и технологиями. Именно это сочетание делает его не только древней цивилизацией, но и одной из самых динамичных стран современности.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2026-07-27T02:54:35Z</dcterms:created>
  <dcterms:modified xsi:type="dcterms:W3CDTF">2026-07-27T02:54:35Z</dcterms:modified>
</cp:coreProperties>
</file>