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углы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 — давайте научимся сравнивать их быстро и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Угол: где его увидеть и как узнать
</a:t>
            </a:r>
            <a:endParaRPr lang="en-US" sz="2122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можно заметить в книге, окне, двери, ножницах и даже на часах. Он образуется там, где две стороны встречаются в одной точке. Сравнивают не длину сторон, а их раскрытие.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всегда имеет вершину — точку, где начинаются две стороны. Именно она соединяет их и помогает понять, где угол начинается.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угла — это лучи, которые выходят из одной точки. Они могут быть коротко нарисованы, но это не влияет на величину угла.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лучи расходятся, тем больше угол. Если они почти рядом, угол меньше. Длина лучей тут не подсказывает ответ.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угол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какой угол больше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тот угол, у которого стороны раздвинуты сильнее. Он как будто открывает дверцу пошире — сразу видно, что места между сторонами больше.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раскрыт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тот угол, у которого стороны стоят ближе друг к другу. Такой угол выглядит более узким, даже если сам рисунок большой.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раскрыт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угла открыты одинаково, они равны. При этом рисунки могут быть разного цвета и размера, но величина угла не меняется.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раскрытие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совмещают вершины двух углов, а затем одну пару сторон кладут друг на друга. После этого легко заметить, совпадают ли вторые стороны. Если совпали, углы равны, если нет — больше тот, который раскрыт сильнее.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Совместили — и всё видно
</a:t>
            </a:r>
            <a:endParaRPr lang="en-US" sz="158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наложения одна сторона одного угла выходит дальше. Это значит, что он больше. Такой способ особенно удобен на рисунках, где углы нарисованы рядом и их можно аккуратно приложить друг к другу.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«выглядывает» за другой
</a:t>
            </a:r>
            <a:endParaRPr lang="en-US" sz="113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совместить именно вершины и нужные стороны. Если чуть сдвинуть угол, ответ будет неверным. Поэтому сначала проверяют, что фигуры лежат точно одна на другой, а потом делают вывод.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важнее скорости
</a:t>
            </a:r>
            <a:endParaRPr lang="en-US" sz="137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углы наложением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выглядит прямой угол, по которому удобно сравнивать остальные углы.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меньше этого значения, он острый. Если больше — тупой. Прямой угол помогает быстро ориентироваться без измерений.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прямого угла в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углы шаг за шагом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устного сравнения и проверки на рисунке.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углы уже измерены, сравнивать их очень просто: нужно посмотреть на числа. Большее число градусов означает больший угол.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30° меньше 60°, потому что раскрытие у такого угла меньше. А 90° больше 45°, значит угол выглядит шире.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в простых задачах и всегда помогает проверить ответ. Чем больше градусов, тем больше сам угол — без хитростей.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числу градусов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измерять угол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поставить транспортир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центр транспортира совмещают с вершиной угла. Потом одну его сторону кладут на нулевую отметку, чтобы всё было ровно и удобно.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прочитать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 на вторую сторону угла и находят число на шкале. Так можно узнать величину угла точно, а не на глаз.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37" y="1594171"/>
            <a:ext cx="2808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Острые, прямые и тупые углы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90°. Он выглядит узким, словно уголок, который почти сомкнулся. Такой угол легко заметить по его небольшому раскрытию.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90°. Его часто видят в углу тетради или листа. Он ровный и служит удобной подсказкой для сравнения.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больше 90°, но меньше 180°. Он раскрыт шире прямого, поэтому кажется большим и «просторным».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одинаковая величина означает равные углы, где бы они ни были нарисованы.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одинаковой величиной раскрытия считаются равными. Это удобно проверять на простых примерах и не путать с размером рисунка.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углы по 45°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длину сторон, хотя сравнивать нужно не палочки, а то, насколько широко раскрыт угол вокруг вершины.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вершину и стороны: без вершины угол не складывается, а именно в ней начинается отсчёт сравнения.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рисунок по размеру: большой чертёж не означает большой угол, если его стороны раскрыты так же.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 ответом, не проверяя обе стороны угла. Внимательный взгляд спасает от ошибок лучше, чем угадывание.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стрелка часов делает маленький поворот, образуется небольшой угол. Его легко заметить по узкому раскрытию между положениями стрелки. Такой пример помогает увидеть, что угол зависит именно от поворота, а не от длины стрелки.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двинулась совсем чуть-чуть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повернулась широко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стрелка прошла большой путь, угол становится заметно больше. На часах это видно сразу: чем дальше новое положение от начального, тем шире раскрытие. Так математика дружит с повседневными наблюдениями.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повороте стрелки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сравнения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приём удобнее использовать в зависимости от рисунка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в задачах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вершины всех углов на рисунке. Это помогает не перепутать нужные элементы и сразу увидеть, откуда начинается сравнение.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посмотрите, какие стороны раскрыты сильнее. Если углы похожи, сравнивайте их аккуратно, без спешки и наугад.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определите самый большой или самый маленький угол. Такой порядок делает ответ понятным и почти не оставляет шансов ошибке.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показывает угол между страницами. Если раскрытие маленькое, угол получается узким, а если страницы развернуты широко, он становится больше.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стена образуют угол, когда дверь открывается. Чем сильнее она распахнута, тем шире становится этот угол.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открытых ножниц хорошо видно, как меняется угол между лезвиями. Это удобный пример для наблюдения прямо в классе или дома.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постоянно меняют угол между собой. По их повороту легко заметить, что математика живёт не только в тетради, но и вокруг нас.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почти одинаковых угла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углы выглядят почти одинаково, и тогда важно не торопиться. Сравнение становится точным, если внимательно посмотреть на положение обеих сторон относительно вершины.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разница в раскрытии меняет ответ. Поэтому полезно ещё раз проверить рисунок глазами или наложением, чтобы не перепутать очень похожие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ориентир, который помогает быстро понять, какой угол меньше, а какой больше.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служит удобной меркой: по нему легко увидеть, узкий угол перед нами или широкий. Это очень помогает при сравнении без измерений.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прямого угла в школьной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сравнение углов и вовремя заметить ошибку в вершине, сторонах или измерении.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про углы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углы по раскрытию, а не по длине сторон. Помогают наложение, прямой угол и транспортир. Чем шире раскрытие, тем больше угол — всё просто!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2026-05-20T14:59:48Z</dcterms:created>
  <dcterms:modified xsi:type="dcterms:W3CDTF">2026-05-20T14:59:48Z</dcterms:modified>
</cp:coreProperties>
</file>