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их роль для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формируют особенности и развитие растительного мира.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экологических факторов для растений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зависят от того, как растения приспосабливаются к условиям среды. Факторы окружающей среды определяют разнообразие видов и их места обитания на Земле.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жизненная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способствует фотосинтезу и влияет на рост растений. В пустынях свет яркий и жаркий, тогда как в лесах он рассеян и мягкий.
</a:t>
            </a:r>
            <a:endParaRPr lang="en-US" sz="158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адаптироваться к разным температурам. Кактусы выдерживают жару пустынь, а папоротники предпочитают прохладу и тень влажных лесов.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влияет на виды растений. Мхи растут во влажных местах, а суккуленты приспособлены к сухим условиям, сохраняя влагу в тканях.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ключевые примеры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– главный экологический фактор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для фотосинтеза, что обеспечивает растения энергией для роста и развития.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любящие свет, растут на открытых местах, теневыносливые – в затенённых лесах и под кустарниками.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интенсивность освещения регулируют процессы цветения и формирования плодов у большинства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влияние на растения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и теплолюбивые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Теплолюбивые виды, как томаты и кукуруза, развиваются лучше всего при стабильном теплом климате без резких похолоданий.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Холодостойкость и зимующие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берёза выдерживают низкие температуры благодаря особым защитным свойствам, позволяя им успешно зимовать в холодных регионах.
</a:t>
            </a:r>
            <a:endParaRPr lang="en-US" sz="1250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ареалы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заставляет растения смещать свои зоны обитания, что влияет на экосистемы и биоразнообразие.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и температура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большинства растений – 20–30°C, при выходе за пределы скорость роста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экстремумы замедляют развитие или приводят к гибели растений, что важно учитывать в агрономии.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роста однолетних культур,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растения обладают толстыми листьями и глубокими корнями для сохранения и поиска воды в сухих условиях.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влажных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растения, такие как рогоз и росянка, устойчивы к переувлажнённым почвам и могут даже выживать в воде.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жизненных процессах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фотосинтез и транспорт питательных веществ, играя ключевую роль в поддержке жизненных функций растений.
</a:t>
            </a:r>
            <a:endParaRPr lang="en-US" sz="15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водный режим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содержания солей в почве на растения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переносимости солей у разных групп растений и их распространение в солонцеватых почвах.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солей ограничивает биоразнообразие, но специализированные виды адаптируются к таким условиям.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почв России,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минеральное питание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напрямую влияет на количество доступных макро- и микроэлементов для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почв требуют различных адаптаций: каменистые и песчаные почвы бедны питательными веществами и влагой.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регулирует усвоение питательных веществ, контролируя рост и развитие растений.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обеспечивают оптимальные условия для сельскохозяйственных культур благодаря богатому содержанию органики.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отношения с живыми организмами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птицы и млекопитающие способствуют опылению и распространению семян, обеспечивая размножение многих растений.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фиксируют азот, а микоризные грибы улучшают усвоение воды и минералов корнями растений.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взаимоотношения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конкурируют за свет и ресурсы, а вредители могут снижать их жизнеспособность и урожайность.
</a:t>
            </a:r>
            <a:endParaRPr lang="en-US" sz="13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растениями и животными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взаимодействия для успешного размножения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и грибов для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бактерии, особенно клубеньковые на корнях бобовых, фиксируют атмосферный азот и преобразуют его в доступные для растений формы, улучшая питание и рост.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микоризу — симбиотическую связь с корнями, благодаря чему растения лучше усваивают воду и минеральные вещества, повышая свою выносливость.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грибковые патогены вызывают заболевания, которые сильно ослабляют или уничтожают растения, влияя на структуру и здоровье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растениями в одном сообществе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борются за свет, воду и питательные вещества, что ограничивает рост и развитие слабых видов.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распределение видов зависит от конкуренции за пространство и ресурсы, что ведёт к изменению доминирующей флоры с течением времени.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затеняют нижний ярус, из-за чего травянистые и кустарниковые растения получают меньше света и медленнее развиваются.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структура растительного сообщества формируется под влиянием конкуренции, создавая многоярусные экосистемы с разной растительностью.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вырубание приводит к утрате местообитаний и снижению разнообразия флоры. Многие виды исчезают или значительно сокращаются в численности, что нарушает экосистемное равновесие.
</a:t>
            </a:r>
            <a:endParaRPr lang="en-US" sz="1344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 и пестицидов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повышают продуктивность сельского хозяйства, но загрязняют почву и воду, вызывая гибель полезных микроорганизмов и нарушая естественные процессы.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 и утрата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снижает площадь естественных местообитаний, ухудшает качество воздуха и воды, что отрицательно сказывается на выживании многих растений и животного мира.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растения: основные аспекты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его влияние на растения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городских и промышленных зон фиксируют значительное уменьшение роста растительности из-за высоких концентраций загрязнителей.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загрязнение воздуха серьёзно снижает жизнеспособность и развитие растений в пострадавших зонах.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городов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климата: последствия для растительности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сдвигает периоды цветения и плодоношения, что нарушает естественные жизненные циклы растений и опылителей.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 теплолюбивых видов сопровождается сокращением зон обитания холодолюбивых, меняя экосистемные структуры.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появляются в северных регионах, что ведёт к изменению биоразнообразия и взаимодействий в растительных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растений к условиям среды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Суккуленты: хранение воды в тканях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приспособились к сухому климату, накапливая влагу в толстой мясистой мякоти листьев и стеблей, что позволяет им выживать в пустынях.
</a:t>
            </a:r>
            <a:endParaRPr lang="en-US" sz="1183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растительность и защита от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 плотной корой и мелкими листьями уменьшают потери тепла и повреждения от морозов, адаптируясь к суровым климатическим условиям северных широт.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корневые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 развивают широко разветвлённые либо глубокие корни, позволяющие добывать влагу из больших участков почвы или с больших глубин.
</a:t>
            </a:r>
            <a:endParaRPr lang="en-US" sz="11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воздействие факторов окружающей среды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высокой температуры и дефицита влаги провоцирует преждевременное опадание листвы и угнетение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 вместе с недостатком света способствует развитию болезней и гниению корней, что снижает ростовую активность.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действие нескольких факторов определяет пределы выживания видов и влияет на общее состояние растительного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экологических условий в различных экосистемах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экологические параметры болотного леса, степи и пустыни, влияющие на растительность в каждом из 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влажности, освещении и температуре формируют уникальные растительные сообщества каждой экосистемы.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природных зон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экологических факторов в жизни растений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формируют жизненные условия растений и их адаптации, обеспечивая разнообразие растительной жизни и устойчивость природных экосистем на Земле.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2026-05-08T16:45:45Z</dcterms:created>
  <dcterms:modified xsi:type="dcterms:W3CDTF">2026-05-08T16:45:45Z</dcterms:modified>
</cp:coreProperties>
</file>