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и «Томкины сны»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рассказ о щенке, где даже обычный день становится открытием.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художник Евгений Чарушин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жил в 1901–1965 годах. Он писал о животных и сам создавал к книгам рисунки. Поэтому его герои всегда выглядят живыми, узнаваемыми и очень близкими читателю.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щенок Томка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— маленький щенок, который только начинает узнавать мир. Он внимательно слушает, принюхивается и замечает то, что взрослые часто не считают важным.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есть смешные щенячьи привычки: он немного неловкий, доверчивый и очень любознательный. Именно это делает героя трогательным и понятным детям.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Томку читатель видит мир как будто впервые. Обычные вещи становятся интересными, а каждое новое впечатление превращается в маленькое открытие.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Томки всё знакомо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рассказа происходит в обычном доме. Для щенка важны тепло, тишина и ощущение безопасности. Всё вокруг кажется ему надёжным и спокойным.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простые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доме много простых предметов: миска, дорожка, уголок, следы, тень, шаги. Эти мелочи создают живую и очень уютную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сны помогают понять Томку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щенка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проводит обычный день, но вокруг него постоянно происходит что-то новое. Даже привычные звуки и запахи становятся для него важными.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обычные вещи меняются. Они становятся удивительными, немного волшебными и очень яркими, как в настоящей сказке.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запоминает всё, что увидел и услышал. В его памяти остаются дом, двор и маленькие подробности, которые взрослому могут показаться пустяками.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Томка чувствует мир ещё острее. Он получает новые впечатления и будто делает ещё один шаг к пониманию жизни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слова автора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пишет коротко и ясно. Его фразы легко читать, потому что в них нет лишних слов, а каждое выражение помогает увидеть или услышать происходящее.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умеет точно передавать движение, звук и настроение. Из-за этого рассказ кажется живым, будто события происходят прямо перед глазами читателя.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хорошо подходит детям. Текст звучит мягко и понятно, а читать его вслух легко и приятно.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— художник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не только писал рассказы, но и сам рисовал к ним иллюстрации. Его рисунки помогают заметить пушистую шерсть, внимательный взгляд и характер животного.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Томке изображение особенно важно: оно делает щенка ещё более живым и близким. Читатель сразу начинает верить этому маленькому герою.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рассказ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пугает и не тревожит. Она вызывает добрую улыбку, потому что в ней много ласки, мягкости и домашнего уюта.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действие связано с понятным и знакомым миром дома. Здесь нет суеты, зато есть тишина, безопасность и привычные вещи вокруг.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щенка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смотрит на жизнь очень по-щенячьи: удивляется, прислушивается и радуется мелочам. Из-за этого даже простые события становятся интересными.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Томки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обычный день щенка превращается в маленькое приключение во сне.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 о животных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важно замечать настроение и повадки маленького существа. Забота начинается с наблюдательности, терпения и бережных рук.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относиться к животным ласково и ответственно. Тогда рядом с ними становится уютнее и человеку, и самому питомцу.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животному нужны тепло, внимание и спокойная обстановка. Томка не кажется жалким, он просто нуждается в добром отношении.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окружают Томку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шорох у порога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лежит в доме и ловит каждый шорох. Едва скрипнет половица или прошуршит что-то в углу, щенок сразу настораживается. Для него даже самый слабый звук — это маленькое событие, которое хочется рассмотреть внимательнее.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скрипы и домашняя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дворе и в доме звучат шаги людей, скрип двери, лёгкий стук посуды. Томка слышит всё очень чутко и словно собирает мир по звукам. Так Чарушин показывает, как щенок осторожно знакомится с привычным домом.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Томку таким смешным и милым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ещё совсем маленький, поэтому часто путается и неловко переставляет лапы. В этих щенячьих неуклюжих движениях есть особая трогательность, которая сразу вызывает улыбку.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очень доверчивый и легко откликается на всё новое вокруг. Любой шорох, след или запах кажется ему важным открытием, будто перед ним целый неизведанный мир.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любопытен до смешного: ему хочется заглянуть в каждый уголок и понять, что там происходит. Такое поведение делает его живым, весёлым и очень узнаваемым.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вещи он воспринимает по-особому, как будто это настоящие чудеса. Поэтому щенок кажется детям близким другом, который умеет удивляться вместе с ними.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рисунку: как рождается образ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животным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внимательно смотрит на настоящего щенка: как он сидит, слушает, принюхивается и двигается. Из таких наблюдений начинается образ героя.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художник выбирает самые выразительные детали: уши, глаза, шерсть, позу. Рисунок помогает сразу увидеть характер Томки и почувствовать его настроение.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 вместе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и иллюстрация соединяются в цельный рассказ. Читатель не только понимает Томку, но и словно видит его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читатель, когда знакомится с Томкой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часто ведёт себя по-щенячьи смешно и неловко. Его простые открытия вызывают добрую улыбку без насмешки, потому что герой очень искренний.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вызывает желание бережно взять его на руки и защитить. Автор показывает маленькое живое существо так, что к нему сразу хочется относиться ласково.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домашнего уюта и спокойствия. Читателю легко почувствовать, что рядом с Томкой безопасно, тихо и по-настоящему по-доброму.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нет резких событий и страшных сцен. Медленный, тихий ход рассказа помогает читателю успокоиться и внимательно наблюдать за миром вокруг.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Томке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рассказ учит замечать маленькие детали. Шорох, след, тень или запах становятся важными, если смотреть на мир внимательно. Так ребёнок понимает, что интересное есть даже в обычном дне.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история напоминает о добром отношении к животным. Томка нуждается в заботе, тепле и спокойствии. Читатель учится понимать, что у каждого живого существа есть свои чувства и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что особенно любят рассказы Чарушина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 коротко и понятно, поэтому сюжет легко удержать в памяти. Каждая сцена ясна, а описание не перегружено лишними словами.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точных деталей о животных: движениях, взгляде, шерсти, повадках. Из-за этого герои выглядят настоящими, а не выдуманными.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умеет говорить о природе мягко и с улыбкой. Его юмор добрый, а отношение к животным уважительное, поэтому читать его особенно приятно.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Чарушин создаёт живого героя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Томки: от наблюдения за реальным щенком к тёплому литературному персонажу.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первоклассникам легко читать этот рассказ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построен из ясных предложений. Ребёнок не теряется в длинных описаниях и может спокойно следить за развитием истории.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знакомых предметов: дом, двор, шаги, миска, уголок. Это помогает быстро представить картину и почувствовать себя рядом с Томкой.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добавляет немного сказочности, но остаётся понятным и добрым. Такой приём делает чтение интересным, не усложняя сюжет для младшего школьника.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вызывает сочувствие и улыбку, поэтому детям легко сопереживать ему. Чтение становится не трудным заданием, а приятной встречей с милым щенком.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«Томкины сны» в мире Чарушина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хорошо видно, как Чарушин умеет показывать животных рядом с людьми. Томка живёт в обычном доме, и именно из этого вырастает его маленькое, но важное приключение.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малому и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красоту в самом простом: в тишине, движении, взгляде щенка. Благодаря этому история звучит очень по-чарушински — тепло, тихо и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мир маленького Томки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«Томкины сны» показывает, как щенок открывает мир через звуки, запахи и сны. Рассказ учит замечать красоту в малом, беречь животных и радоваться тихим открытиям.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2026-05-23T23:44:29Z</dcterms:created>
  <dcterms:modified xsi:type="dcterms:W3CDTF">2026-05-23T23:44:29Z</dcterms:modified>
</cp:coreProperties>
</file>