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развития хозяйства Северо-Западной России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Моря, порты и крупные города задают ритм экономики Северо-Запада.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Северо-Запад России: регион морей и крупных центров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Северо-Запад объединяет территории у Балтийского, Баренцева и Белого морей. Здесь переплетаются морская торговля, промышленность, природные ресурсы и связи с Европой, а главные центры задают направление развитию всего региона.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45820"/>
            <a:ext cx="8424000" cy="20319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и их влияние на хозяйство
</a:t>
            </a:r>
            <a:endParaRPr lang="en-US" sz="3103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49677" y="3688568"/>
            <a:ext cx="14859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большей части территории лето короткое, а погода часто влажная и прохладная. Это снижает возможности земледелия, но создаёт условия для лесов, рек, озёр и морского хозяйства.
</a:t>
            </a:r>
            <a:endParaRPr lang="en-US" sz="700" dirty="0"/>
          </a:p>
        </p:txBody>
      </p:sp>
      <p:sp>
        <p:nvSpPr>
          <p:cNvPr id="14" name="Text 3"/>
          <p:cNvSpPr txBox="1"/>
          <p:nvPr/>
        </p:nvSpPr>
        <p:spPr>
          <a:xfrm>
            <a:off x="455400" y="3393178"/>
            <a:ext cx="14745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Прохладный климат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7232077" y="3688568"/>
            <a:ext cx="14859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Северо-Запад богат лесом, рыбой, торфом, апатитами, никелем и другими ресурсами. Они поддерживают промышленность, экспорт и занятость населения, особенно в северных районах.
</a:t>
            </a:r>
            <a:endParaRPr lang="en-US" sz="700" dirty="0"/>
          </a:p>
        </p:txBody>
      </p:sp>
      <p:sp>
        <p:nvSpPr>
          <p:cNvPr id="16" name="Text 5"/>
          <p:cNvSpPr txBox="1"/>
          <p:nvPr/>
        </p:nvSpPr>
        <p:spPr>
          <a:xfrm>
            <a:off x="7237800" y="3393178"/>
            <a:ext cx="14745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
</a:t>
            </a:r>
            <a:endParaRPr lang="en-US" sz="800" dirty="0"/>
          </a:p>
        </p:txBody>
      </p:sp>
      <p:sp>
        <p:nvSpPr>
          <p:cNvPr id="17" name="Text 6"/>
          <p:cNvSpPr txBox="1"/>
          <p:nvPr/>
        </p:nvSpPr>
        <p:spPr>
          <a:xfrm>
            <a:off x="5536477" y="3688568"/>
            <a:ext cx="14859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Многочисленные реки и озёра, а также выход к морям помогают развивать рыболовство, судоходство и транспорт. Водные пути веками связывали поселения и города региона.
</a:t>
            </a:r>
            <a:endParaRPr lang="en-US" sz="700" dirty="0"/>
          </a:p>
        </p:txBody>
      </p:sp>
      <p:sp>
        <p:nvSpPr>
          <p:cNvPr id="18" name="Text 7"/>
          <p:cNvSpPr txBox="1"/>
          <p:nvPr/>
        </p:nvSpPr>
        <p:spPr>
          <a:xfrm>
            <a:off x="5542200" y="3393178"/>
            <a:ext cx="14745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богатства
</a:t>
            </a:r>
            <a:endParaRPr lang="en-US" sz="800" dirty="0"/>
          </a:p>
        </p:txBody>
      </p:sp>
      <p:sp>
        <p:nvSpPr>
          <p:cNvPr id="19" name="Text 8"/>
          <p:cNvSpPr txBox="1"/>
          <p:nvPr/>
        </p:nvSpPr>
        <p:spPr>
          <a:xfrm>
            <a:off x="3840877" y="3688568"/>
            <a:ext cx="14859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площади занимают тайга, болота и водоёмы. Такие природные комплексы формируют основу лесной промышленности, дают сырьё для переработки и поддерживают разнообразие природных богатств.
</a:t>
            </a:r>
            <a:endParaRPr lang="en-US" sz="700" dirty="0"/>
          </a:p>
        </p:txBody>
      </p:sp>
      <p:sp>
        <p:nvSpPr>
          <p:cNvPr id="20" name="Text 9"/>
          <p:cNvSpPr txBox="1"/>
          <p:nvPr/>
        </p:nvSpPr>
        <p:spPr>
          <a:xfrm>
            <a:off x="3846600" y="3393178"/>
            <a:ext cx="14745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пространства
</a:t>
            </a:r>
            <a:endParaRPr lang="en-US" sz="800" dirty="0"/>
          </a:p>
        </p:txBody>
      </p:sp>
      <p:sp>
        <p:nvSpPr>
          <p:cNvPr id="21" name="Text 10"/>
          <p:cNvSpPr txBox="1"/>
          <p:nvPr/>
        </p:nvSpPr>
        <p:spPr>
          <a:xfrm>
            <a:off x="2145277" y="3688568"/>
            <a:ext cx="14859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климат суровее, поэтому населению и предприятиям сложнее строить дороги, дома и сельскохозяйственные объекты. Зато именно здесь особенно важны добыча ресурсов и работа портов.
</a:t>
            </a:r>
            <a:endParaRPr lang="en-US" sz="700" dirty="0"/>
          </a:p>
        </p:txBody>
      </p:sp>
      <p:sp>
        <p:nvSpPr>
          <p:cNvPr id="22" name="Text 11"/>
          <p:cNvSpPr txBox="1"/>
          <p:nvPr/>
        </p:nvSpPr>
        <p:spPr>
          <a:xfrm>
            <a:off x="2151000" y="3393178"/>
            <a:ext cx="14745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территории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центры хозяйства региона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официальную статистику, а сравнительную оценку роли городов в хозяйстве региона.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заметно опережает другие центры, а Мурманск и Калининград выделяются как важные порты и торговые узлы.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экспертная оценка по численности населения, транспортной роли и промышленному значению городов.
</a:t>
            </a:r>
            <a:endParaRPr lang="en-US" sz="129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 — главный экономический центр Северо-Запада
</a:t>
            </a:r>
            <a:endParaRPr lang="en-US" sz="2303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где сходятся пути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соединяет морские, железнодорожные и автомобильные маршруты. Благодаря этому сюда удобно доставлять грузы и отправлять продукцию в другие регионы России и за рубеж. Город стал главным узлом, вокруг которого строится хозяйство Северо-Запада.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 знания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работают предприятия машиностроения, судостроения и приборостроения. Рядом находятся университеты, научные центры и конструкторские бюро, поэтому здесь особенно важно не только производство, но и создание новых технологий и подготовка специалистов.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 и современная экономика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Балтийский порт, логистические центры и сфера услуг делают Санкт-Петербург крупным деловым пространством. Здесь развиваются финансы, торговля и транспортные сервисы, а промышленная зона соседствует с современными кварталами и городским портовым пейзажем.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формировалось хозяйство Северо-Запада
</a:t>
            </a:r>
            <a:endParaRPr lang="en-US" sz="2844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географическое положение и морские связи постепенно меняли экономику региона.
</a:t>
            </a:r>
            <a:endParaRPr lang="en-US" sz="158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4066" y="1294104"/>
            <a:ext cx="50625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15125" y="1294104"/>
            <a:ext cx="39375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8681" y="3084118"/>
            <a:ext cx="50625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31907" y="3084118"/>
            <a:ext cx="45000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морские ворота России
</a:t>
            </a:r>
            <a:endParaRPr lang="en-US" sz="3200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Санкт-Петербург, Усть-Луга, Мурманск, Архангельск и Калининград принимают разные виды грузов и связывают регион с внутренними районами страны и зарубежными рынками.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порты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подвозят товары к портам, а автомобильные трассы помогают быстро доставлять грузы в города и промышленные районы. Так транспорт работает как единая система.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суши и моря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порты идут контейнеры, нефть, уголь, металлы, лес и рыба. Каждый вид груза требует своей техники и своей организации перевозок, поэтому порты специализируются по-разному.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грузы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играет заметную роль в международной торговле, потому что удобные морские пути ускоряют обмен товарами и делают Северо-Запад важным посредником между Россией и другими странами.
</a:t>
            </a:r>
            <a:endParaRPr lang="en-US" sz="1257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в мир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484599"/>
            <a:ext cx="4791900" cy="216340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главных портов Северо-Запада
</a:t>
            </a:r>
            <a:endParaRPr lang="en-US" sz="3078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порты региона различаются по морям, грузам и хозяйственной роли.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порта своя функция: одни обслуживают массовые грузы, другие обеспечивают круглогодичную работу или внешнюю торговлю.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сведений о специализации портов Северо-Запада России.
</a:t>
            </a:r>
            <a:endParaRPr lang="en-US" sz="134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0000" y="1102014"/>
            <a:ext cx="3614400" cy="3480272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Северо-Запада
</a:t>
            </a:r>
            <a:endParaRPr lang="en-US" sz="3141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406300" y="1171475"/>
            <a:ext cx="42441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производство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4406300" y="1383420"/>
            <a:ext cx="42441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городах работают заводы, выпускающие машины, оборудование, транспортные средства и приборы. Такая промышленность требует квалифицированных специалистов, развитой науки и устойчивых транспортных связей.
</a:t>
            </a:r>
            <a:endParaRPr lang="en-US" sz="700" dirty="0"/>
          </a:p>
        </p:txBody>
      </p:sp>
      <p:sp>
        <p:nvSpPr>
          <p:cNvPr id="15" name="Text 4"/>
          <p:cNvSpPr txBox="1"/>
          <p:nvPr/>
        </p:nvSpPr>
        <p:spPr>
          <a:xfrm>
            <a:off x="4406300" y="4005475"/>
            <a:ext cx="42441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транспортом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4406300" y="4217420"/>
            <a:ext cx="42441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Северо-Запада не может развиваться отдельно от портов и железных дорог. Именно транспорт помогает предприятиям быстро получать сырьё и отправлять готовую продукцию.
</a:t>
            </a:r>
            <a:endParaRPr lang="en-US" sz="700" dirty="0"/>
          </a:p>
        </p:txBody>
      </p:sp>
      <p:sp>
        <p:nvSpPr>
          <p:cNvPr id="17" name="Text 6"/>
          <p:cNvSpPr txBox="1"/>
          <p:nvPr/>
        </p:nvSpPr>
        <p:spPr>
          <a:xfrm>
            <a:off x="4406300" y="3296975"/>
            <a:ext cx="42441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специализация
</a:t>
            </a:r>
            <a:endParaRPr lang="en-US" sz="1000" dirty="0"/>
          </a:p>
        </p:txBody>
      </p:sp>
      <p:sp>
        <p:nvSpPr>
          <p:cNvPr id="18" name="Text 7"/>
          <p:cNvSpPr txBox="1"/>
          <p:nvPr/>
        </p:nvSpPr>
        <p:spPr>
          <a:xfrm>
            <a:off x="4406300" y="3508920"/>
            <a:ext cx="42441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Карелии и Архангельской области особенно важна переработка древесины, а в Мурманской области — добыча и переработка полезных ископаемых. Так регион использует свои природные особенности.
</a:t>
            </a:r>
            <a:endParaRPr lang="en-US" sz="700" dirty="0"/>
          </a:p>
        </p:txBody>
      </p:sp>
      <p:sp>
        <p:nvSpPr>
          <p:cNvPr id="19" name="Text 8"/>
          <p:cNvSpPr txBox="1"/>
          <p:nvPr/>
        </p:nvSpPr>
        <p:spPr>
          <a:xfrm>
            <a:off x="4406300" y="2588475"/>
            <a:ext cx="42441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 и целлюлоза
</a:t>
            </a:r>
            <a:endParaRPr lang="en-US" sz="1000" dirty="0"/>
          </a:p>
        </p:txBody>
      </p:sp>
      <p:sp>
        <p:nvSpPr>
          <p:cNvPr id="20" name="Text 9"/>
          <p:cNvSpPr txBox="1"/>
          <p:nvPr/>
        </p:nvSpPr>
        <p:spPr>
          <a:xfrm>
            <a:off x="4406300" y="2800420"/>
            <a:ext cx="42441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промышленность и целлюлозно-бумажное производство особенно заметны там, где есть сырьё и удобный вывоз продукции. Они тесно связаны с лесными и транспортными ресурсами.
</a:t>
            </a:r>
            <a:endParaRPr lang="en-US" sz="700" dirty="0"/>
          </a:p>
        </p:txBody>
      </p:sp>
      <p:sp>
        <p:nvSpPr>
          <p:cNvPr id="21" name="Text 10"/>
          <p:cNvSpPr txBox="1"/>
          <p:nvPr/>
        </p:nvSpPr>
        <p:spPr>
          <a:xfrm>
            <a:off x="4406300" y="1879975"/>
            <a:ext cx="42441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Судостроение и металлургия
</a:t>
            </a:r>
            <a:endParaRPr lang="en-US" sz="1000" dirty="0"/>
          </a:p>
        </p:txBody>
      </p:sp>
      <p:sp>
        <p:nvSpPr>
          <p:cNvPr id="22" name="Text 11"/>
          <p:cNvSpPr txBox="1"/>
          <p:nvPr/>
        </p:nvSpPr>
        <p:spPr>
          <a:xfrm>
            <a:off x="4406300" y="2091920"/>
            <a:ext cx="42441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морей и портов сделала судостроение одной из важных отраслей региона. Металлургия и энергетика поддерживают работу предприятий, обеспечивая их материалами и энергией.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1166" y="1204950"/>
            <a:ext cx="2692269" cy="3216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комплекс и переработка древесины
</a:t>
            </a:r>
            <a:endParaRPr lang="en-US" sz="3038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65388" y="170203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Северо-Запад относится к важным лесным районам России. Здесь много сырья для пиломатериалов, бумаги, картона, мебели и строительных материалов, поэтому лесная отрасль имеет большое значение.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65400" y="120495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богатства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58038" y="170203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регионе развиваются лесозаготовка, деревообработка и производство целлюлозы. Сырьё проходит несколько этапов, прежде чем становится готовой продукцией для строительства, упаковки или мебели.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58050" y="120495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Заготовка и переработка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458038" y="343588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промышленность даёт работу многим жителям и поддерживает города, где расположены предприятия переработки. Она остаётся одной из опор хозяйства Северо-Запада.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458050" y="293880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региона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65388" y="343588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комплекс требует бережного отношения к природе. Важно не только использовать древесину, но и восстанавливать леса, следить за пожарами и предотвращать истощение ресурсов.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65400" y="293880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ответственность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в условиях прохладного климата
</a:t>
            </a:r>
            <a:endParaRPr lang="en-US" sz="2497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075900" y="118917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ограничения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75900" y="145361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Прохладная погода и короткое лето уменьшают возможности полеводства, поэтому хозяйства выбирают культуры, которые успевают созреть. Особенно это заметно на севере региона и в удалённых районах.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075900" y="381412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Пригородные хозяйства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075900" y="407856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Санкт-Петербурга, Пскова и Великого Новгорода особенно развиты пригородные фермы. Они быстро доставляют молоко, овощи и яйца в города, где спрос на свежие продукты постоянно высок.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2075900" y="2939144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региона выгоднее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075900" y="3203582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южных районах условия для земледелия заметно мягче, чем на севере. Здесь дольше вегетационный период, поэтому проще выращивать овощи и обеспечивать местные рынки свежей продукцией.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075900" y="2064160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2075900" y="2328599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роль играют молочное животноводство и птицеводство, а в растениеводстве — картофель, овощи и кормовые культуры. Эти отрасли лучше приспособлены к влажному и не слишком тёплому климату.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хозяйства Северо-Запада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региона опирается на города, порты и переработку сырья. Наибольшую роль играют сфера услуг и промышленность, а остальные отрасли дополняют их.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хозяйства показывает разнообразие экономики: она держится не на одной отрасли, а на сочетании услуг, промышленности, транспорта и природных ресурсов.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материалам учебной темы; данные условные, 2025
</a:t>
            </a:r>
            <a:endParaRPr lang="en-US" sz="134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4058" y="1294104"/>
            <a:ext cx="506250" cy="45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8867" y="1294104"/>
            <a:ext cx="50625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798" y="3084118"/>
            <a:ext cx="450000" cy="45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1907" y="3084118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виды добычи на Севере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883083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Мурманской области добывают апатиты, железные руды и никель. Это сырьё важно для металлургии и химической промышленности, а также создаёт рабочие места в северных городах.
</a:t>
            </a:r>
            <a:endParaRPr lang="en-US" sz="1259" dirty="0"/>
          </a:p>
        </p:txBody>
      </p:sp>
      <p:sp>
        <p:nvSpPr>
          <p:cNvPr id="12" name="Text 3"/>
          <p:cNvSpPr txBox="1"/>
          <p:nvPr/>
        </p:nvSpPr>
        <p:spPr>
          <a:xfrm>
            <a:off x="2524977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Апатиты и руды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427892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Ненецком автономном округе и на севере региона значимы нефтегазовые ресурсы. Они поддерживают энергетику, транспорт и экспорт, но требуют строгого контроля за безопасностью добычи.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069786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газ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27698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руд и топлива, в регионе добывают сырьё для строительства. Оно используется для дорог, зданий и промышленной инфраструктуры, особенно там, где доставка материалов сложнее и дороже.
</a:t>
            </a:r>
            <a:endParaRPr lang="en-US" sz="1257" dirty="0"/>
          </a:p>
        </p:txBody>
      </p:sp>
      <p:sp>
        <p:nvSpPr>
          <p:cNvPr id="16" name="Text 7"/>
          <p:cNvSpPr txBox="1"/>
          <p:nvPr/>
        </p:nvSpPr>
        <p:spPr>
          <a:xfrm>
            <a:off x="1169592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Строительное сырьё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4072507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природа особенно уязвима, потому что восстанавливается медленно. Поэтому добыча должна сопровождаться очисткой территории, контролем выбросов и бережным отношением к водоёмам и почвам.
</a:t>
            </a:r>
            <a:endParaRPr lang="en-US" sz="1257" dirty="0"/>
          </a:p>
        </p:txBody>
      </p:sp>
      <p:sp>
        <p:nvSpPr>
          <p:cNvPr id="18" name="Text 9"/>
          <p:cNvSpPr txBox="1"/>
          <p:nvPr/>
        </p:nvSpPr>
        <p:spPr>
          <a:xfrm>
            <a:off x="4714401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природе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 и морские промыслы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359999" y="1899847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Мурманская, Архангельская и Калининградская области имеют удобный выход к морю, поэтому здесь рыболовство связано не только с ловом, но и с переработкой улова в прибрежных городах.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63036" y="1514378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районы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359999" y="3268622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Рыбная отрасль тесно связана с портами, судами и холодильными складами. Благодаря этому улов быстро доставляют на предприятия, а затем — в магазины, столовые и на экспорт.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63036" y="2883153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портов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4736323" y="1899847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северных морях добывают треску, сельдь, камбалу и другие виды. Эти ресурсы нужны для питания людей и для работы рыбоперерабатывающих предприятий, которые поставляют продукцию в разные регионы.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739361" y="1514378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виды рыбы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736323" y="3268622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населённых пунктов у моря промысел особенно важен: он даёт рабочие места, поддерживает транспорт и торговлю, а также помогает сохранять традиции северных прибрежных районов.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739361" y="2883153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побережья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Туризм, культура и сфера услуг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0250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Санкт-Петербург, Великий Новгород и Псков привлекают туристов памятниками, музеями и древними крепостями. История этих городов делает их важными центрами экскурсий и культурных поездок.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0269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города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000375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Карелия и Соловецкие острова известны озёрами, островами, лесами и красивыми пейзажами. Здесь востребованы поездки на природу, походы, водные маршруты и отдых вдали от крупных городов.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00394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маршруты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20250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путешественников поддерживает гостиницы, кафе, транспорт, экскурсионные бюро и сувенирную торговлю. Поэтому туризм становится заметной частью экономики и создаёт много связанных рабочих мест.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20269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развивает туризм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5000375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памятники и природные объекты работают как особый экономический ресурс. Люди приезжают именно ради впечатлений, а регион получает доход и больше возможностей для развития сферы услуг.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5000394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как ресурс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ресурса к доходу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природные ресурсы и выгодное положение региона превращаются в экономический результат через добычу, переработку и перевозку.
</a:t>
            </a:r>
            <a:endParaRPr lang="en-US" sz="158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развития хозяйства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70850" y="2561525"/>
            <a:ext cx="1452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погода, короткое лето и длинная зима осложняют работу предприятий и сельского хозяйства. Затраты на отопление, освещение и содержание зданий здесь заметно выше, чем в южных районах.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77900" y="1776500"/>
            <a:ext cx="14523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Суровый климат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7253250" y="2561525"/>
            <a:ext cx="1452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реки и морские берега требуют особенно бережного обращения. Загрязнение здесь распространяется медленно, а восстанавливается природа долго, поэтому охрана среды становится важной задачей.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7260300" y="1776500"/>
            <a:ext cx="14523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риски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557650" y="2561525"/>
            <a:ext cx="1452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предприятий работает на старом оборудовании и нуждается в обновлении. Новая техника помогает экономить ресурсы, повышать качество продукции и снижать нагрузку на окружающую среду.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5564700" y="1776500"/>
            <a:ext cx="14523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модернизация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3862050" y="2561525"/>
            <a:ext cx="1452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северных условиях труднее строить дороги, жильё и промышленные объекты. Нужны специальные материалы и технологии, чтобы здания и коммуникации выдерживали морозы, влажность и сильные ветры.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3869100" y="1776500"/>
            <a:ext cx="14523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строительство
</a:t>
            </a:r>
            <a:endParaRPr lang="en-US" sz="1200" dirty="0"/>
          </a:p>
        </p:txBody>
      </p:sp>
      <p:sp>
        <p:nvSpPr>
          <p:cNvPr id="20" name="Text 10"/>
          <p:cNvSpPr txBox="1"/>
          <p:nvPr/>
        </p:nvSpPr>
        <p:spPr>
          <a:xfrm>
            <a:off x="2166450" y="2561525"/>
            <a:ext cx="1452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территории находятся далеко друг от друга, поэтому перевозка грузов и людей требует больше времени и денег. Это особенно чувствуется в северных районах и на удалённых побережьях.
</a:t>
            </a:r>
            <a:endParaRPr lang="en-US" sz="900" dirty="0"/>
          </a:p>
        </p:txBody>
      </p:sp>
      <p:sp>
        <p:nvSpPr>
          <p:cNvPr id="21" name="Text 11"/>
          <p:cNvSpPr txBox="1"/>
          <p:nvPr/>
        </p:nvSpPr>
        <p:spPr>
          <a:xfrm>
            <a:off x="2173500" y="1776500"/>
            <a:ext cx="14523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расстояния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 ограничения региона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Северо-Запад сочетает мощные экономические возможности и природные трудности. Именно их соотношение определяет специализацию городов, портов и предприятий.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региона пока заметно сильнее, но ограничения нельзя игнорировать: от них зависят расходы, темпы роста и выбор отраслей развития.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материалам учебной темы; данные условные, 2025
</a:t>
            </a:r>
            <a:endParaRPr lang="en-US" sz="134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развития Северо-Запада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299349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 — улучшение железных дорог, автотрасс и складов. Более удобная доставка поможет предприятиям, снизит потери времени и укрепит связи между городами и портами.
</a:t>
            </a:r>
            <a:endParaRPr lang="en-US" sz="1182" dirty="0"/>
          </a:p>
        </p:txBody>
      </p:sp>
      <p:sp>
        <p:nvSpPr>
          <p:cNvPr id="12" name="Text 3"/>
          <p:cNvSpPr txBox="1"/>
          <p:nvPr/>
        </p:nvSpPr>
        <p:spPr>
          <a:xfrm>
            <a:off x="2299349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логистики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83074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портовой инфраструктуры позволит быстрее перегружать товары и расширять международную торговлю. Для региона это особенно важно, потому что морские пути остаются его сильной стороной.
</a:t>
            </a:r>
            <a:endParaRPr lang="en-US" sz="1182" dirty="0"/>
          </a:p>
        </p:txBody>
      </p:sp>
      <p:sp>
        <p:nvSpPr>
          <p:cNvPr id="14" name="Text 5"/>
          <p:cNvSpPr txBox="1"/>
          <p:nvPr/>
        </p:nvSpPr>
        <p:spPr>
          <a:xfrm>
            <a:off x="883074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портов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110851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связано не только с добычей сырья, но и с его переработкой на месте. Это даёт больше прибыли, создаёт квалифицированные рабочие места и поддерживает местные города.
</a:t>
            </a:r>
            <a:endParaRPr lang="en-US" sz="1182" dirty="0"/>
          </a:p>
        </p:txBody>
      </p:sp>
      <p:sp>
        <p:nvSpPr>
          <p:cNvPr id="16" name="Text 7"/>
          <p:cNvSpPr txBox="1"/>
          <p:nvPr/>
        </p:nvSpPr>
        <p:spPr>
          <a:xfrm>
            <a:off x="4110851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Глубокая переработка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525800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региона зависят от экономии энергии, цифровых сервисов и меньшего воздействия на природу. Такой подход помогает развивать промышленность, туризм и торговлю без лишнего ущерба для среды.
</a:t>
            </a:r>
            <a:endParaRPr lang="en-US" sz="1182" dirty="0"/>
          </a:p>
        </p:txBody>
      </p:sp>
      <p:sp>
        <p:nvSpPr>
          <p:cNvPr id="18" name="Text 9"/>
          <p:cNvSpPr txBox="1"/>
          <p:nvPr/>
        </p:nvSpPr>
        <p:spPr>
          <a:xfrm>
            <a:off x="5525800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технологии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 хозяйстве Северо-Запада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Северо-Западной России формируют моря, порты, крупные города, лесные и минеральные ресурсы, а также туризм и услуги. Регион развивается успешно, когда бережно использует свои природные и транспортные преимущества.
</a:t>
            </a:r>
            <a:endParaRPr lang="en-US" sz="147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2026-06-02T16:11:19Z</dcterms:created>
  <dcterms:modified xsi:type="dcterms:W3CDTF">2026-06-02T16:11:19Z</dcterms:modified>
</cp:coreProperties>
</file>