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и ключевые направления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особенности человека через призму молекулярной биологии и биологии развития.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царства Животные, класс Млекопитающие, отряд Приматы и род Homo. Молекулярные и эмбриологические данные уточняют его эволюционные связи и уникальные биологические черты.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человека в биологической системе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эволюционного происхождения 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 человека и приматов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выдвинул идею общего предка для человека и высших приматов, заложив основу современной эволюционной биологии. Эта гипотеза подтверждается бесчисленными археологическими и генетическими данными.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австралопитеков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Австралопитеки, жившие около 4 миллионов лет назад, стали первыми предками с чертами, приближающимися к человеку. Их окаменелости свидетельствуют о развитии прямоходящей осанки и примитивных инструментах.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рода Homo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 появился около 2 миллионов лет назад и дал начало ряду видов с увеличенным мозговым объемом. Современный Homo sapiens сформировался 200-300 тысяч лет назад благодаря сложным генетическим и культурным изменениям.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в применении молекулярной биологии к эволюции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 год: Открытие структуры ДНК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Уотсон и Крик раскрыли двойную спираль, что стало основой для будущих молекулярных исследований.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1990-2003 годы: Проект «Геном человека»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Завершилось полное расшифрование ДНК человека, что позволило сравнить геномы разных видов и определить эволюционные сходства.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2005 год: Распространение методов секвенирования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высокопроизводительного секвенирования позволило исследовать большое число геномов и выявлять точные молекулярные отличия.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Использование молекулярных часов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вычисления времени дивергенции помогают точно датировать разделение эволюционных линий, включая появление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человеческого генома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 содержит около 3,2 миллиарда пар нуклеотидов и примерно 20 тысяч белок-кодирующих генов. Большая часть ДНК — некодирующая, но играет важную регуляторную роль.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геноме присутствуют псевдогены, транспозоны и вариабельные участки, отражающие индивидуальные и популяционные фенотипические различия.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человека и приматов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различия сосредоточены в регуляторных областях, влияющих на развитие мозга и речи.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сходство ДНК подтверждает близкое родство, но небольшие отличия имеют ключевое значение для уникальных человеческих черт.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геномики приматов, 2020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уникальные признаки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Бипедализм — прямоходящая осанка, обеспечивающая эффективность передвижения и освобождение рук для работы с инструментами.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Увеличенный объем мозга, особенно коры больших полушарий, предопределяющий сложные когнитивные способности.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и языка, включая сложную артикуляцию и синтаксис, что поддерживает коммуникацию и культуру.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социальная структура, базирующаяся на длительном воспитании, обучении и коллективных традициях.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HOX определяют сегментацию тела и формирование конечностей во время эмбрионального развития.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PAX регулируют образование органов чувств и развитие центральной нервной системы.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регуляции этих генов у человека обуславливают уникальные морфологические и функциональные черты.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HOX и PAX в развитии человека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регуляция развития человека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и дробление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формирования одноклеточного организма с последующими быстрыми делениями, формирующими многоклеточный эмбрион.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1593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трёх зародышевых листков — эктодермы, мезодермы и энтодермы, закладывающих органы и ткани.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0063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формирование основных органов и систем по строго контролируемым молекулярным сигналам.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8548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 рост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нервной системы и других органов завершается дифференцированием клеток и формированием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молекулярного развития мозга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FOXP2 и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FOXP2 играет ключевую роль в формировании речевых способностей человека. Мутации в этом гене вызывают нарушения речи и коммуникативных навыков, подтверждая его значимость для развития языка.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ASPM и размер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ASPM отвечает за рост и сложность мозга, влияя на количество нервных клеток. Специфическое выражение этого гена у Homo sapiens обеспечивает крупный и развитый неокортекс.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гены, определяющие уникальность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FOXP2 играет ключевую роль в формировании речевых навыков, регулируя нейронные цепи, ответственные за речь и коммуникацию, а мутации в этом гене приводят к серьезным нарушениям вербального общения.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SRGAP2 после дупликации приобрел новые функции, способствуя повышенной нейронной пластичности и развитию сложных когнитивных способностей, что отличает человека от других приматов.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ARHGAP11B стимулирует интенсивное размножение прогениторных клеток в неокортексе, что обеспечило значительный рост мозга и развитую мыслительную активность у Homo sapiens.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Протеины: различия между человеком и приматами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протеинов человека, шимпанзе и макаки показывает наибольшие отличия в белках, отвечающих за мозговую активность, иммунитет и энергетический обмен, что отражает адаптивные особенности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преимущественно касаются белков, влияющих на поведение, защиту и мозговую функцию, что подтверждает особую биологическую адаптацию человека.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Comparative proteomics studies, 2022.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элементы генома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ДНК-элементы — промоторы, энхансеры и сайленсеры — отвечают за пространственно-временную экспрессию генов в организме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выявили более 1000 уникальных регуляторных участков, связанных с развитием лобных долей мозга и формированием черепа, что выделяет человека среди остальных приматов.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последовательностях регуляторных элементов влияют на скорость и качество развития мозга, а также определяют специфические поведенческие особенности Homo sapiens.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регуляторных областей предоставляет ключ к пониманию молекулярных основ человеческой эволюции и ее биологических нововведений.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молекулярные механизмы эмбриогенеза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 молекулярные этапы развития согласно современным исследованиям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 особенности эволюции человекомолекулярного уровня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сосредоточены преимущественно в регуляторных областях, что влияет на уникальные признаки и функции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минимальные генетические расхождения, регуляторные изменения сыграли ключевую роль в эволюции Homo sapiens.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молекулярных часов по геному человека и приматов,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инновации в эволюции человека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MCPH1, FOXP2 и HAR1 претерпели уникальные мутации в человеческой линии, направленные на развитие мозга и речевых функций, отличающие Homo sapiens от других приматов.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регуляторные последовательности позволили сформировать прямохождение и повысить пластичность кисти, обеспечивая эффективное использование инструментов и сложную моторику.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мутации и регуляторные изменения не обнаруживаются у близких видов, что подчёркивает особенность эволюционного пути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Когнитивные эволюционные преимущества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нейронального рецикла объясняет возникновение абстрактного мышления через перестройку и усложнение нейронных связей головного мозга.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экспрессия генов в коре мозга способствовала появлению языковых способностей и символического мышления, объединяющих человечество в культурном развитии.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заложили основы для формирования культуры, искусства и технологий, отличающих человека как вид.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нейрогенетики подтверждают прямую связь между генетическими инновациями и прогрессом человеческой цивилизации.
</a:t>
            </a:r>
            <a:endParaRPr lang="en-US" sz="9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 биологии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Культивирование стволовых клеток в регенеративной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стволовых клеток открывает новые горизонты в восстановлении повреждённых тканей. Их способность к дифференцировке позволяет лечить ранее неизлечимые заболевания и травмы, значительно расширяя терапевтический арсенал.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редактирование CRISPR/Cas9: перспективы и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CRISPR/Cas9 предоставляет возможность точного исправления генетических дефектов на ранних стадиях развития. Это инновационный инструмент для изучения и лечения наследственных болезней, меняющий подходы к медицинской генетике.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элементы LINE и SINE широко распространены в человеческом геноме, влияя на его структуру и динамику генетических вариаций.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точечные мутации и эпигенетические модификации — метилирование ДНК и ацетилирование гистонов — регулируют активность генов и обеспечивают пластичность фенотипа.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геномные особенности активно применяются в персонализированной медицине, криминалистике и биоинженерных технологиях для диагностики и индивидуального лечения.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аспекты генома человека и их применение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комплексного подхода к изучению человека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молекулярной биологии и биологии развития раскрывает глубинные механизмы человеческой эволюции и уникальности, формируя фундамент для прогресса в науке и практике, а также расширяя понимание человеческой идентичности.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2026-05-10T06:49:19Z</dcterms:created>
  <dcterms:modified xsi:type="dcterms:W3CDTF">2026-05-10T06:49:19Z</dcterms:modified>
</cp:coreProperties>
</file>