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основы обеспечения безопасности личности, общества и государства
</a:t>
            </a:r>
            <a:endParaRPr lang="en-US" sz="2506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закон защищает человека, общество и страну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безопасности нужна правовая основа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— не только личная осторожность, но и обязанность государства. Закон определяет, кто и как предупреждает угрозы, защищает права людей и ограничивает риски для жизни, здоровья и общественного порядка.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2 Конституции РФ устанавливает, что человек, его права и свободы являются высшей ценностью. Это задаёт главный ориентир всей системы защиты.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15 закрепляет верховенство Конституции и обязательность законов для всех. Именно поэтому нормы о безопасности должны соответствовать основному закону страны.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45 гарантирует государственную защиту прав и свобод, а статьи 20–56 закрепляют ключевые личные права: на жизнь, достоинство, частную жизнь, жилище и свободу передвижения.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положения связывают безопасность с повседневной жизнью граждан: закон защищает не только от угроз, но и от произвольного вмешательства в личную сферу.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Конституционные основы безопасности
</a:t>
            </a:r>
            <a:endParaRPr lang="en-US" sz="22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15044"/>
            <a:ext cx="4000500" cy="1735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статьи Конституции РФ и их значение для защиты личности, общества и государства.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конституционные нормы, связанные с безопасностью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Конституционные нормы одновременно закрепляют права человека, распределяют полномочия между уровнями власти и определяют допустимые пределы ограничений ради безопасности.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
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 имеет высшую юридическую силу: ни один закон, указ или ведомственный акт не может ей противоречить. Именно она задаёт рамки всей системы безопасности.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источников права в сфере безопасности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конституционные и федеральные законы устанавливают основные правила в обороне, противодействии терроризму, гражданской обороне, информационной сфере и защите персональных данных.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 Президента, постановления Правительства и ведомственные акты уточняют порядок применения норм, а региональные правила действуют только в пределах компетенции субъекта РФ.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правовое обеспечение безопасности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от угрозы переходят к нормам, мерам контроля и последующей корректировке.
</a:t>
            </a:r>
            <a:endParaRPr lang="en-US" sz="82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«О безопасности»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опирается на принципы законности, системности, приоритета профилактики и взаимной ответственности государства и граждан, поэтому безопасность рассматривается как общая задача, а не только функция силовых органов.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 390-ФЗ определяет безопасность как состояние защищённости личности, общества и государства от внутренних и внешних угроз, связывая её с национальными интересами страны.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Безопасности РФ координирует деятельность органов власти по вопросам национальной безопасности, обеспечивая согласованность решений и единый подход к защите страны.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особенно заметны личная, общественная и информационная безопасность: они связаны с повседневным поведением, цифровой средой и взаимодействием с окружающими.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обеспечения безопасности
</a:t>
            </a:r>
            <a:endParaRPr lang="en-US" sz="2587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направления взаимосвязаны: защита человека начинается с повседневных правил, а государственная безопасность обеспечивает устойчивость всей системы.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Конституции РФ и федеральному законодательству в сфере безопасности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как объект правовой защиты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Право, которое защищает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идёт в школу, пользуется телефоном, возвращается домой и рассчитывает на защиту закона. Конституция и федеральные нормы охраняют его жизнь, здоровье, честь и достоинство, а также неприкосновенность частной жизни. На изображении уместен гражданин рядом с полицией, судом и прокуратурой.
</a:t>
            </a:r>
            <a:endParaRPr lang="en-US" sz="111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вмешательство возможно только по закону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может ограничивать отдельные права лишь в строго определённых целях и только на законном основании. Это важно, чтобы защита общества не превращалась в произвольное давление на человека. Визуально можно показать документы, печать и линию взаимодействия с правовыми институтами.
</a:t>
            </a:r>
            <a:endParaRPr lang="en-US" sz="111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обращается человек за защитой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нарушены права, помогают полиция, суд, прокуратура, Следственный комитет и уполномоченный по правам человека. Каждый орган выполняет свою роль, а вместе они образуют систему восстановления справедливости. Для иллюстрации подойдёт сцена обращения гражданина в официальный кабинет.
</a:t>
            </a:r>
            <a:endParaRPr lang="en-US" sz="10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171" y="1783200"/>
            <a:ext cx="177563" cy="28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88543"/>
            <a:ext cx="271200" cy="241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безопасность и общественный порядок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массового пребывания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особенно важна там, где находятся многие люди: в школах, на улицах, в торговых центрах и на транспорте. Здесь действуют правила поведения и меры контроля.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перемещения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транспорте риски связаны с давкой, нарушением порядка и опасными предметами. Поэтому важны соблюдение инструкций, контроль доступа и быстрое реагирование сотрудников безопасности.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нарушения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КоАП РФ и УК РФ предусматривают наказание за хулиганство, ложные сообщения об угрозе, нарушение правил безопасности и террористические деяния. Закон защищает людей от опасного поведения.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предупреждение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Видеонаблюдение, патрулирование, контроль доступа и разъяснение правил помогают предотвращать инциденты заранее. Чем лучше профилактика, тем меньше оснований для чрезвычайных ситуаций.
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безопасность и суверенитет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безопасность означает защиту конституционного строя, территориальной целостности, независимости и обороноспособности страны от внешних и внутренних угроз.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правовую основу составляют Федеральный закон «Об обороне», нормы о воинской обязанности, мобилизационной подготовке и режимах чрезвычайного и военного положения.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РФ определяет основные направления государственной политики в этой сфере, а органы власти действуют согласованно для сохранения суверенитета и устойчивости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1920858"/>
            <a:ext cx="4039800" cy="27149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законы регулируют основные направления безопасности и какие вопросы они охватывают.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Нормативные акты по видам безопасности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безопасности имеет свой базовый акт, но все они работают как единая система правовой защиты.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РФ; федеральные законы № 68-ФЗ, № 149-ФЗ, № 152-ФЗ, «Об обороне», «О противодействии терроризму»
</a:t>
            </a:r>
            <a:endParaRPr lang="en-US" sz="5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Антитеррористическое и антикриминальное регулирование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Установление запретов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Уголовный кодекс РФ закрепляет ответственность за терроризм, экстремизм, захват заложников, незаконный оборот оружия и диверсию, формируя правовой барьер для опасных действий.
</a:t>
            </a:r>
            <a:endParaRPr lang="en-US" sz="887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Профилактика угроз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«О противодействии терроризму» задает меры предупреждения, распределяет полномочия органов власти и позволяет заранее снижать риск нападений и иных инцидентов.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Реагирование на инцидент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угрозе вводятся необходимые правовые и организационные меры, включая режим контртеррористической операции, усиление охраны и защиту населения на месте события.
</a:t>
            </a:r>
            <a:endParaRPr lang="en-US" sz="851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Восстановление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устранения угрозы оцениваются последствия, привлекаются виновные к ответственности, а меры профилактики уточняются, чтобы повысить защищенность людей и объектов.
</a:t>
            </a:r>
            <a:endParaRPr lang="en-US" sz="8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угрозы возникают в повседневной среде, на объектах инфраструктуры и в цифровом пространстве; поэтому защита строится на предупреждении, контроле и межведомственном взаимодействии.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основных угроз безопасности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опасность создают комплексные риски, требующие согласованных действий нескольких служб и заблаговременной профилактики.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основных угроз безопасности; обобщение по типам рисков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безопасность в цифровую эпоху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законы № 149-ФЗ и № 152-ФЗ регулируют доступ к информации, защиту персональных данных и ограничения на распространение запрещенного контента в сети.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наступает за неправомерный доступ к компьютерной информации, кибермошенничество, экстремистские материалы и нарушение правил обработки данных, поэтому важны осторожность и проверка источников.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2654" y="1759627"/>
            <a:ext cx="281100" cy="2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4313" y="2388575"/>
            <a:ext cx="257775" cy="29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2650" y="3031125"/>
            <a:ext cx="281100" cy="28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2653" y="3682570"/>
            <a:ext cx="281100" cy="2498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4316" y="4296028"/>
            <a:ext cx="257775" cy="294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Чрезвычайные ситуации и гражданская оборона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525476" y="1705075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Оповещение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предупреждение позволяет людям быстро узнать об опасности, выбрать безопасный маршрут и выполнить указания уполномоченных служб без лишней паники и промедления.
</a:t>
            </a:r>
            <a:endParaRPr lang="en-US" sz="803" dirty="0"/>
          </a:p>
        </p:txBody>
      </p:sp>
      <p:sp>
        <p:nvSpPr>
          <p:cNvPr id="12" name="Text 3"/>
          <p:cNvSpPr txBox="1"/>
          <p:nvPr/>
        </p:nvSpPr>
        <p:spPr>
          <a:xfrm>
            <a:off x="3525476" y="2340904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
</a:t>
            </a:r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Организованный вывод населения применяется при угрозе аварии, пожара, катастрофы или военных действий и помогает снизить потери среди людей и повреждение имущества.
</a:t>
            </a:r>
            <a:endParaRPr lang="en-US" sz="820" dirty="0"/>
          </a:p>
        </p:txBody>
      </p:sp>
      <p:sp>
        <p:nvSpPr>
          <p:cNvPr id="13" name="Text 4"/>
          <p:cNvSpPr txBox="1"/>
          <p:nvPr/>
        </p:nvSpPr>
        <p:spPr>
          <a:xfrm>
            <a:off x="3525476" y="2976726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сооружения и безопасные помещения используются для временной защиты от поражающих факторов, когда эвакуация невозможна или требуется дополнительное время.
</a:t>
            </a:r>
            <a:endParaRPr lang="en-US" sz="810" dirty="0"/>
          </a:p>
        </p:txBody>
      </p:sp>
      <p:sp>
        <p:nvSpPr>
          <p:cNvPr id="14" name="Text 5"/>
          <p:cNvSpPr txBox="1"/>
          <p:nvPr/>
        </p:nvSpPr>
        <p:spPr>
          <a:xfrm>
            <a:off x="3525476" y="3612550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помощи включает первую помощь, сортировку пострадавших и дальнейшее лечение, чтобы уменьшить последствия чрезвычайной ситуации и спасти жизнь.
</a:t>
            </a:r>
            <a:endParaRPr lang="en-US" sz="872" dirty="0"/>
          </a:p>
        </p:txBody>
      </p:sp>
      <p:sp>
        <p:nvSpPr>
          <p:cNvPr id="15" name="Text 6"/>
          <p:cNvSpPr txBox="1"/>
          <p:nvPr/>
        </p:nvSpPr>
        <p:spPr>
          <a:xfrm>
            <a:off x="3525476" y="4248375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оборона предусматривает обеспечение средствами индивидуальной защиты и работу сил РСЧС, которые помогают действовать скоординированно при авариях и угрозах.
</a:t>
            </a:r>
            <a:endParaRPr lang="en-US" sz="80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угрозе безопасности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основан на требованиях законодательства и инструкциях экстренных служб
</a:t>
            </a:r>
            <a:endParaRPr lang="en-US" sz="99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Административная ответственность применяется за мелкие нарушения общественного порядка, правил поведения в общественных местах, режима безопасности и иных обязательных требований.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нарушение норм безопасности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Уголовная ответственность наступает за терроризм, диверсию, убийство, незаконный оборот оружия и заведомо ложное сообщение об опасности, если деяние представляет повышенную общественную угрозу.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Дисциплинарная и гражданско-правовая ответственность затрагивают работников, должностных лиц и организации, когда нарушение повлекло ущерб, убытки или ненадлежащее исполнение обязанностей.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задают понятные правила поведения для граждан, школ и организаций в обычных и опасных ситуациях, уменьшая хаос и повышая предсказуемость действий.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нормы одновременно защищают частную жизнь и позволяют государству ограничивать права только в законных целях, когда это необходимо для охраны людей и порядка.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законов помогает распознавать угрозы, проверять информацию, соблюдать требования безопасности и обращаться в компетентные органы без лишнего риска и промедления.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грамотность формирует личную ответственность: человек понимает последствия нарушений, умеет защищать свои права и действует осознанно в интересах окружающих.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законодательства о безопасности
</a:t>
            </a:r>
            <a:endParaRPr lang="en-US" sz="22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связывает защиту личности, общества и государства в единую систему. Конституция задает принципы, а законы и подзаконные акты превращают их в реальные механизмы охраны жизни, здоровья и прав.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как каркас устойчивой безопасности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2026-05-21T05:34:55Z</dcterms:created>
  <dcterms:modified xsi:type="dcterms:W3CDTF">2026-05-21T05:34:55Z</dcterms:modified>
</cp:coreProperties>
</file>