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природной среды и жизнедеятельность человека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определяет здоровье, безопасность и условия жизни людей.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каждому восьмикласснику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воздуха, воды и почвы заметно в школе, дома и во дворе. От него зависят самочувствие, чистота среды, безопасность привычной жизни и будущие возможности общества.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среда как единая система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6900" y="1424087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компонентов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Атмосфера, вода, почва и живые организмы образуют единый природный комплекс. Изменение одного элемента быстро отражается на других и нарушает естественное равновесие.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286900" y="3271624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пример взаимного влияния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это особенно заметно: транспорт повышает загрязнение воздуха, а нехватка зелени усиливает пыль, перегрев улиц и шум. Так ухудшается среда для людей и животных.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Промышленность, транспорт и энергетика выбрасывают в воздух газы, дым и пыль. Эти загрязнения накапливаются и ухудшают состояние атмосферы в населённых пунктах.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хозяйство, строительство и добыча полезных ископаемых изменяют почвы, рельеф и водный режим. Из-за этого сокращаются леса, луга и другие природные территории.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 потребление товаров увеличивают количество отходов. Свалки, вырубка и загрязнение водоёмов создают долговременную нагрузку на экосистемы.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воздействия человека на природу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загрязнения окружающей среды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 городе чаще всего сочетаются несколько источников загрязнения одновременно.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нагрузку создают транспорт и промышленность, но заметный вклад дают и энергетика, и отходы.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диаграмма, составленная по типичным источникам загрязнения; данные условные.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загрязнение доходит до человека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загрязняющих веществ от источника до влияния на здоровье человека.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2110359"/>
            <a:ext cx="5426700" cy="14763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 природы и человека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одно и то же воздействие отражается сначала на природной среде, а затем на жизни людей.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нарушение природы затрагивает человека напрямую: через воздух, воду, пищу и качество среды вокруг.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на основе типичных экологических последствий.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05" y="2158671"/>
            <a:ext cx="244327" cy="1954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688" y="2134338"/>
            <a:ext cx="244327" cy="2443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1271" y="2158771"/>
            <a:ext cx="244327" cy="1954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7930" y="2128402"/>
            <a:ext cx="224175" cy="256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и здоровье человека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48105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 самочувствие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Загрязнённый воздух вызывает кашель, одышку и раздражение дыхательных путей. При длительном воздействии он ухудшает самочувствие и повышает нагрузку на организм.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2434678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источники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загрязнители в городах — выхлопы автомобилей, дорожная пыль, дым предприятий и сжигание топлива. Их влияние особенно заметно на оживлённых улицах и магистралях.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4621251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наиболее уязвим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чувствительны к плохому воздуху дети, пожилые люди и те, кто живёт с астмой или другими хроническими болезнями. Для них загрязнение опаснее всего.
</a:t>
            </a:r>
            <a:endParaRPr lang="en-US" sz="1121" dirty="0"/>
          </a:p>
        </p:txBody>
      </p:sp>
      <p:sp>
        <p:nvSpPr>
          <p:cNvPr id="12" name="Text 5"/>
          <p:cNvSpPr txBox="1"/>
          <p:nvPr/>
        </p:nvSpPr>
        <p:spPr>
          <a:xfrm>
            <a:off x="6807824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насаждения, общественный транспорт и сокращение выбросов улучшают качество воздуха. Они делают жилые районы более безопасными и комфортными для жизни.
</a:t>
            </a:r>
            <a:endParaRPr lang="en-US" sz="112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7650" y="995132"/>
            <a:ext cx="5475000" cy="396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 жизненно важный ресурс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468347" y="2011000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нужна для питья, приготовления пищи, гигиены и работы хозяйства. Когда в водоёмы попадают стоки, удобрения, нефть или мусор, страдают и природа, и люди.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68347" y="3184875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загрязнение меняет состав воды и сокращает численность водных организмов. Это повышает риск заболеваний и создаёт дефицит безопасной питьевой воды.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уменьшить нагрузку на природу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усиливается, когда меры применяются одновременно дома, в школе и на уровне города.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полезными оказываются действия, которые уменьшают отходы, экономят ресурсы и сокращают выбросы.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диаграмма; показатели условные и предназначены для сравнения мер.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удерживает воду, снабжает растения минеральными веществами и служит опорой для корней. Без этого растения хуже растут, а сельское хозяйство теряет устойчивость и предсказуемость.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Почва, питание и урожай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Плодородие снижают эрозия, вытаптывание, тяжелая техника, неправильный полив и химическое загрязнение. Поврежденный верхний слой восстанавливается медленно, поэтому даже небольшие ошибки заметно отражаются на урожае.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Истощенная почва дает меньше зерна, овощей и фруктов, а качество продуктов может ухудшаться. Для жителей сельских районов это означает рост затрат на удобрения, мелиорацию и восстановление земель.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почв важно не только для фермеров. От их состояния зависят продовольствие, занятость, благополучие деревень и общая экологическая безопасность территории.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сохранить природную среду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действий: от сокращения потребления до восстановления нарушенных территорий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2147205"/>
            <a:ext cx="5597100" cy="15227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привычки школьника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простые действия школьника уменьшают нагрузку на природу и помогают дома, в школе и во дворе.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ежедневные действия помогают снижать расход ресурсов, объем отходов и загрязнение воздуха.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охраны окружающей среды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 и качество жизни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631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неудобства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воздуха, шум и пробки быстро ощущаются в городе. Они утомляют людей, мешают отдыху и делают дорогу в школу, на работу и домой менее комфортной.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792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Парки, скверы, велодорожки, удобный транспорт и регулярная уборка улиц уменьшают нагрузку на жителей. Такие меры делают пространство безопаснее и приятнее для жизни.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953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здоровая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зеленых зон становится больше, а транспорт и отходы контролируются лучше, город становится тише, чище и удобнее для детей, взрослых и пожилых людей.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зеленые зоны важны в городе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деревья и кустарники к домам и школам, тем заметнее их защитный эффект для повседневной жизни.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Зеленые насаждения одновременно улучшают микроклимат, уменьшают загрязнение и поддерживают городское биоразнообразие.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функций зеленых зон по материалам школьной темы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растения под угрозой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без подлеска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вырубают лес, исчезают укрытия для птиц, насекомых и мелких зверей. Почва остается без защиты, быстрее высыхает и размывается дождями, а привычный лесной уклад нарушается на много лет.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после загрязнения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Попавшие в воду отходы, удобрения и нефтепродукты меняют условия жизни рыб и водных растений. Берега становятся беднее, а в воде появляются участки, где жизнь почти не может сохраняться.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на лугу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пожара луговые растения долго восстанавливаются, а вместе с ними исчезает корм и убежище для насекомых и птиц. Экосистема теряет устойчивость, и вернуть прежнее разнообразие очень трудно.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устанавливает природоохранные законы, нормы выбросов и правила обращения с отходами. Они помогают ограничить вредные действия предприятий и защитить здоровье людей.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очистные сооружения, мониторинг воздуха и воды, а также создание заповедников и заказников. Такие меры сохраняют ценные территории и позволяют вовремя замечать опасные изменения.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заметен тогда, когда предприятия внедряют очистные технологии, а граждане соблюдают правила экономии ресурсов и раздельного сбора отходов. Тогда усилия государства работают эффективнее.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меры на уровне государства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2110359"/>
            <a:ext cx="5426700" cy="14763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и разумное использование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зачем нужны основные ресурсы и как школьник и семья могут расходовать их бережно.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воды, леса и энергии снижает нагрузку на природу и помогает сохранять ресурсы для будущего.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рационального природопользования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101" y="1338948"/>
            <a:ext cx="234000" cy="20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43203" y="1319025"/>
            <a:ext cx="185850" cy="247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101" y="3314502"/>
            <a:ext cx="234000" cy="23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19127" y="3314499"/>
            <a:ext cx="234000" cy="234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ответственность школьника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611600" y="1319038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 расходовать воду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Закрывать кран, не оставлять воду течь без нужды и сообщать взрослым о неисправностях. Такие привычки помогают экономить ценный ресурс каждый день.
</a:t>
            </a:r>
            <a:endParaRPr lang="en-US" sz="1173" dirty="0"/>
          </a:p>
        </p:txBody>
      </p:sp>
      <p:sp>
        <p:nvSpPr>
          <p:cNvPr id="14" name="Text 3"/>
          <p:cNvSpPr txBox="1"/>
          <p:nvPr/>
        </p:nvSpPr>
        <p:spPr>
          <a:xfrm>
            <a:off x="4414613" y="1319025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Экономить электричество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Выключать свет и технику, когда они не нужны, пользоваться естественным освещением и не оставлять зарядные устройства включенными надолго.
</a:t>
            </a:r>
            <a:endParaRPr lang="en-US" sz="1173" dirty="0"/>
          </a:p>
        </p:txBody>
      </p:sp>
      <p:sp>
        <p:nvSpPr>
          <p:cNvPr id="15" name="Text 4"/>
          <p:cNvSpPr txBox="1"/>
          <p:nvPr/>
        </p:nvSpPr>
        <p:spPr>
          <a:xfrm>
            <a:off x="611600" y="3307612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Сортировать отходы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собирать бумагу, пластик и стекло, не бросать мусор мимо урны и участвовать в школьных акциях по уборке территории.
</a:t>
            </a:r>
            <a:endParaRPr lang="en-US" sz="1173" dirty="0"/>
          </a:p>
        </p:txBody>
      </p:sp>
      <p:sp>
        <p:nvSpPr>
          <p:cNvPr id="16" name="Text 5"/>
          <p:cNvSpPr txBox="1"/>
          <p:nvPr/>
        </p:nvSpPr>
        <p:spPr>
          <a:xfrm>
            <a:off x="4414613" y="3307600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живую природу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ломать ветки, не рвать редкие растения и не тревожить животных. Уважительное отношение к природе формирует ответственное поведение и дисциплину.
</a:t>
            </a:r>
            <a:endParaRPr lang="en-US" sz="117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воздух, вода, почва и зелёные зоны напрямую влияют на здоровье и комфорт жизни. Когда каждый бережёт ресурсы и уменьшает вред, будущее становится безопаснее и устойчивее.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человек связаны каждый день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2026-05-21T01:18:07Z</dcterms:created>
  <dcterms:modified xsi:type="dcterms:W3CDTF">2026-05-21T01:18:07Z</dcterms:modified>
</cp:coreProperties>
</file>