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разговор: как слова помогают дружить
</a:t>
            </a:r>
            <a:pPr algn="l" indent="0" marL="0">
              <a:lnSpc>
                <a:spcPct val="90000"/>
              </a:lnSpc>
              <a:buNone/>
            </a:pPr>
            <a:r>
              <a:rPr lang="en-US" sz="21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делают общение тёплым, спокойным и понятным.
</a:t>
            </a:r>
            <a:endParaRPr lang="en-US" sz="219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говорим дома, в школе, на перемене и в игре. Слова помогают попросить, поблагодарить, помириться и позвать друга. А вежливый тон делает любой разговор приятнее.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нужен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75" y="1599424"/>
            <a:ext cx="364200" cy="29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358642"/>
            <a:ext cx="300900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хороший разговор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разговор начинается с приветствия и обращения по имени. Так человек сразу понимает, что с ним говорят уважительно и хотят общаться спокойно.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нужны короткие и ясные фразы. Когда мысль выражена просто, собеседнику легче понять её, задать вопрос и ответить без путаницы.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важны вопросы, ответы и добрые слова. Каждый успевает сказать главное, если никто не кричит, не спешит и не перебивает.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Взаимность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Слушающий человек смотрит на собеседника, не отвлекается и не теряет нить разговора. Он показывает, что ему важно услышать другого, а не только говорить самому.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перебивает, а ждёт, пока мысль будет закончена. Если что-то осталось непонятным, можно спокойно переспросить. Так разговор становится аккуратным и дружелюбным.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— значит быть внимательным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короткими предложениями. Тогда друг быстрее поймёт, что случилось, что тебе нужно и о чём ты хочешь попросить.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речь помогает не спорить зря. Когда слова простые и спокойные, разговор идёт легче, а людям рядом становится удобнее общаться.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Старайся говорить прямо и по делу. Лишние слова вроде «ну» и «это» могут запутать речь и сделать её менее понятной.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ясно и просто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50" y="3301887"/>
            <a:ext cx="168600" cy="168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делают речь доброй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 и «привет» помогают начать разговор дружелюбно. Они как маленькая улыбка в словах: сразу становится теплее и спокойнее.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«пожалуйста» показывает уважение к другому человеку. С ним просьба звучит мягко, а не как приказ, и её гораздо приятнее услышать.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«извините» выручает, если вышла ошибка или кто-то нечаянно задел другого. Оно помогает быстро исправить неловкость и сохранить добрые отношения.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 помогает заметить добрый поступок. Когда человек слышит благодарность, ему хочется помогать снова, и разговор становится радостнее для обоих.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порядок вежливого разговора и шаги, которые помогают спокойно решить спор.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хороший разговор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Лицо, руки и поза многое рассказывают даже без речи. Улыбка и спокойный взгляд помогают понять, что человек настроен дружелюбно и открыт к разговору.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помогают понять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Скрещённые руки, сжатые губы и хмурое лицо часто показывают злость или обиду. Поэтому полезно замечать не только слова, но и движения 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тоже говорит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помогает начать разговор без лишней сложности. Он должен быть понятным и добрым, чтобы другой человек не растерялся и захотел ответить.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Уточнить и помочь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помогает узнать, что случилось и чем можно помочь. Так разговор становится полезным, а не просто длинным.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Продолжить беседу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человеку хочется говорить дальше, можно спросить ещё раз или предложить рассказать подробнее. Это помогает поддержать беседу и показать внимание.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хорошие вопросы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собеседника, даже если уже знаешь ответ. Когда человек договаривает мысль, его легче понять, а разговор не превращается в суматоху.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мнение другое, скажи спокойно: «Я думаю по-другому» или «У меня есть другой вариант». Так ты не обижаешь друга и всё равно говоришь честно.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 помогает даже в споре. Когда никто не кричит, проще найти решение, договориться и сохранить хорошее настроение для всех.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перебивать и не спорить зря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расстроен, простая фраза «Я с тобой» помогает почувствовать, что рядом есть надёжный человек. Такие слова не решают всё сразу, но дают смелость не унывать и продолжать разговор спокойно.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особенно нужна, когда новый ученик стесняется или боится сделать первый шаг. Добрые слова помогают ему заговорить, спросить, присоединиться к игре и почувствовать себя своим среди других детей.
</a:t>
            </a:r>
            <a:endParaRPr lang="en-US" sz="1191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ошибся или растерялся, лучше не смеяться, а сказать: «Не переживай, давай попробуем вместе». Так человеку легче собраться с мыслями и снова включиться в дело без страха и стыда.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«У тебя получится» звучит просто, но она прибавляет уверенности. Иногда именно такое короткое слово поддержки делает разговор тёплым, а трудную минуту — заметно легче и добрее.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дружбы и поддержки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нужно остановиться и сделать короткую паузу. Глубокий вдох помогает успокоиться, чтобы не сказать лишнего и не усилить обиду громкими словами.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можно спокойно назвать, что не нравится, и выслушать другого до конца. После этого легче найти решение, которое подойдёт обоим, а не только одному.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случилась ссора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мирного разговора после обиды и ссоры.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спора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важно уважать учителя, отвечать по очереди и не говорить слишком громко. Тогда урок проходит спокойнее, а каждый ученик успевает сказать своё мнение и задать вопрос.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 школе и дома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разговор помогает попросить помощь, рассказать о трудности и честно сказать, что радует или огорчает. Когда родители и дети слушают друг друга, в доме становится уютнее и спокойнее.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школе, и дома работают одни и те же помощники: вежливые слова, добрый тон и благодарность. Они делают обычный разговор легче, а общение — дружелюбным для всех.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разговор по телефону и в сообщении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без лишней суеты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Миша позвонил другу и сразу поздоровался, чтобы разговор начался дружелюбно. Он говорил чётко и коротко, поэтому собеседник не переспрашивал. Когда всё было ясно, ребята быстро договорились о встрече и спокойно попрощались.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без колючек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написала подруге аккуратное сообщение: без крика, странных сокращений и сердитых смайлов. В ответ подруга тоже улыбнулась словами, а не колкостью. Так даже обычный экран телефона помогает людям понимать друг друга лучше.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видны на экране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Ваня сначала хотел пошутить резко, но передумал и выбрал добрый тон. Он написал понятную фразу и добавил вежливое слово. Собеседник не обиделся, а спокойно ответил, и разговор остался тёплым.
</a:t>
            </a:r>
            <a:endParaRPr lang="en-US" sz="99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 грубых фраз показывают, как важно говорить о поступке, а не о человеке.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текста слайда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резкие фразы сразу делают разговор больнее. Лучше выбрать спокойные слова и сказать, что именно не нравится, без обид.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собеседника и слушай его до конца. Тогда видно, что тебе действительно интересно, а не просто хочется скорее вставить своё слово и убежать дальше.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разговора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ясно и спокойно, без лишних слов и крика. Короткая, понятная фраза помогает другому быстрее понять тебя и не запутаться в твоих мыслях.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и задавай вопросы, если что-то неясно. Так разговор становится честным и удобным: каждый успевает высказаться, а ответ получается точным.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благодарить и использовать вежливые слова. Они работают как маленькие мостики: помогают общаться дома, в школе и даже во время обычной игры.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хороших фраз на каждый день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попросить о месте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Аня хотела присоединиться к игре и сказала: «Можно с тобой?». Ей ответили улыбкой, потому что вопрос прозвучал вежливо и просто. Через минуту она уже бегала вместе со всеми, как давний друг.
</a:t>
            </a:r>
            <a:endParaRPr lang="en-US" sz="9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дружбу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помощи с заданием Костя сказал: «Спасибо за помощь» и добавил: «Давай договоримся». Другу было приятно, и спор исчез. Иногда такие короткие фразы работают лучше длинных объяснений, потому что звучат честно и тепло.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Фраза, с которой легко начать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Петя подошёл к ребятам и сказал: «Привет! Как дела?». Разговор сразу стал проще, потому что никто не стоял молча, как статуя. Потом дети быстро выбрали игру и распределили роли.
</a:t>
            </a:r>
            <a:endParaRPr lang="en-US" sz="9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порядок действий для вежливого и понятного общения каждый день.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разговор лучше уже сегодня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разговор начинается с добрых слов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слушать внимательно, говорить ясно и не забывать о вежливости, разговор становится легче и приятнее. Такие простые привычки помогают дружить, учиться и мириться каждый день.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2026-05-24T01:36:36Z</dcterms:created>
  <dcterms:modified xsi:type="dcterms:W3CDTF">2026-05-24T01:36:36Z</dcterms:modified>
</cp:coreProperties>
</file>