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Чарлз Дарвин и его 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открыл теорию эволюции через естественный отбор.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наука быстро развивалась, а старые взгляды на неизменность видов начали подвергаться сомнению. Естественные науки обогатились новыми открытиями, а общество разделилось на религиозных и научных сторонников происхождения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Чарлза Дарвина: ранние годы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родился в 1809 году в Англии в семье, интересовавшейся медициной и естествознанием. С детства он увлекался природой, собирал насекомых и проявлял живой интерес к биологии.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Обучался в Эдинбургском университете, затем в Кембридже, где под руководством опытных преподавателей изучал ботанику и геологию, что позже повлияло на его научные взгляды.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1831–1836 годах Дарвин путешествовал на корабле «Бигль», посетив Юго-Америку, Австралию и Галапагосы. Он подробно изучал флору и фауну, фиксируя важные наблюдения о природе разных регионов.
</a:t>
            </a:r>
            <a:endParaRPr lang="en-US" sz="908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и изучение разнообразия жизни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похода Дарвин собирал многочисленные образцы растений и животных, записывая поведение и особенности видов. Его заметки стали ключевыми материалами для формирования теорий эволюции.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и сбор образцов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сделанные в плавании, особенно на Галапагосских островах, стали отправной точкой для разработки концепции естественного отбора и понимания изменчивости видов.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экспедиции на будущие открытия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корабле «Бигль» — открытие мира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наблюдения на Галапагосах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вьюрков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каждого острова имели уникальные формы клювов, что отражало адаптацию к различному питанию и среде обитания.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строении черепах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на разных островах отличались размерами и формой панциря, что свидетельствует о приспособлении к местным условиям.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Отдаленность островов создала разные условия для обособленного развития видов с уникальными чертами на каждом из них.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Доказывает изменчивость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архипелаге стали убедительным доказательством того, что виды могут изменяться и приспосабливаться под влиянием окружающей среды.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идеи эволюции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не статичны, а постоянно изменяются под влиянием условий среды и генетических изменений, передаваемых по наследству из поколения в поколение.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выживают и размножаются те особи, которые лучше приспособлены к окружающей среде, обеспечивая передачу выгодных признаков потомкам.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такие процессы приводят к формированию новых видов и разнообразию живых организмов, отражающему адаптацию к разным условиям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естественного отбора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механизма, описанные Дарвином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работа — «Происхождение видов»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1859 года Дарвин представил доказательства эволюции через естественный отбор, опираясь на примеры из животного мира и селекции человеком.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Рассматриваются сходства в строении органов разных видов, что указывает на общее происхождение и постепенные изменения форм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описывает географическое распространение организмов, доказывая связь между окружающей средой и эволюционными изменениями.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и переходные формы в ископаемых остатках подтверждают длительные процессы развития организмов на Земле.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доказательства теории Дарвина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три ключевых аргумента, подтверждающих эволюцию и изменчивость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изменяемость видов и естественные процессы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Дарвин, «Происхождение видов», 1859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 и научная полемика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Оуэн, Адам Седжвик и церковные лидеры отвергали теорию, считая противоречащей религиозным учениям о создании человека и мира Богом.
</a:t>
            </a:r>
            <a:endParaRPr lang="en-US" sz="972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Оппоненты и религиозные споры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Томас Гексли и Альфред Уоллес активно поддерживали идеи Дарвина, защищая эволюцию от критики и участвуя в публичных дебатах о происхождении видов.
</a:t>
            </a:r>
            <a:endParaRPr lang="en-US" sz="899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дарвиновской теории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Дарвина в биологию и науку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заложил основу эволюционной биологии как отдельной науки, объединив данные из разных областей и создав новую парадигму исследования живых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были чётко сформулированы ключевые понятия естественного отбора, приспособленности организмов и борьбы за существование, объясняющие динамику видообразования.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способствовали развитию таких дисциплин, как генетика, палеонтология и экология, благодаря интеграции эволюционных процессов в их теоретическую базу.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эволюционный подход Дарвина продолжает влиять на изучение биологического разнообразия и взаимодействия организмов с окружающей средой.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взглядов на видообразование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Дарвина резко выросла численность учёных, поддерживающих эволюционные взгляды, что отразилось на научных и общественных позициях.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значительное изменение научного консенсуса в пользу теории эволюции после труда Дарвина, что выразилось в подавляющей поддержке данной концепции.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 исторические опросы XIX и XX веков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Синтетический подход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теория объединяет идеи Дарвина с генетикой Менделя и исследованиями популяционной генетики. Это позволяет понимать механизмы адаптации и изменения видов более глубоко.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подтверждения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молекулярной биологии, включая анализ ДНК и эксперименты на дрозофилах, подтверждают эволюционные процессы и показывают родственные связи между видами, выявляя их происхождение.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теория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 школьной и вузовской программе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и вузах изучаются ключевые доказательства изменяемости видов, раскрываются основные механизмы естественного и искусственного отбора.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анализу адаптаций организмов и их роли в формировании биоразнообразия, что помогает понять историческое развитие жизни на Земле.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стандарты России и многих стран предписывают обязательное изучение эволюционной теории как базового раздела биологии.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экология: практическое значение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объясняет сложные межвидовые связи, например, симбиоз и конкуренцию, раскрывая способы выживания видов в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эволюции важны для сохранения исчезающих видов и восстановления природных сообществ, что видно на примерах реинтродукции бизонов и зубров.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в ряде стран остаётся скептически настроенным к эволюционной теории из-за культурных и религиозных факторов.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 образовательного восприятия эволюции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научное подтверждение, значительная часть людей продолжает сопротивляться учению Дарвина, что затрудняет его преподавание в образовательных учреждениях.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07332"/>
            <a:ext cx="3812100" cy="17995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взглядов на видообразование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позиции Дарвина, Ламарка и Кювье в отношении механизмов изменений видов и их устойчивости.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Дарвина получила наибольшее научное подтверждение, в отличие от теорий Ламарка и Кювье, которые утратили актуальность.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биологические труды XIX века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Дарвина часто появляется в литературе, кино и комиксах, что способствует популяризации его идей и поддержанию интереса к биологии среди молодёжи.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искусство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12 февраля проводятся международные мероприятия, посвящённые его наследию, включая лекции, выставки и научные обсуждения для широкой аудитории.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Дарвина в мире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и других странах установлены памятники и мемориальные доски, а также открыты музеи, рассказывающие о жизни и открытиях Дарвина.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памятники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 культуре и массовом сознании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жизни Чарлза Дарвина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 Чарлза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семье с научными интересами, что заложило основу для будущей исследовательской деятельности.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 от хронических недугов, Дарвин продолжал работу, несмотря на постоянное состояние слабости и переутомления.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— Путешествие на «Бигле»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 образцы и наблюдал разнообразие жизни, что стало стартом его научных идей о эволюции.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учёного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наследники Дарвина достигли успехов в физике, ботанике и математике, продолжая семейное научное наследие.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дарвинизма для науки и общества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сформировало основу современной биологии, революционизировало понимание живой природы и вдохновляет учёных на новые открытия до сих пор.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2026-05-08T05:08:12Z</dcterms:created>
  <dcterms:modified xsi:type="dcterms:W3CDTF">2026-05-08T05:08:12Z</dcterms:modified>
</cp:coreProperties>
</file>