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севере диком…»: одиночество, мечта и образный язык стихотворения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Лермонтова о северной сосне и далёкой мечте.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романтизм и история стихотворения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помогает увидеть, как романтизм соединяет природу, чувство и мечту. Лермонтов превращает небольшой текст в глубокий разговор о разлуке и недостижимости близости.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особенности его лирики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пишет кратко и точно: у него каждый образ работает на смысл, а не просто украшает текст.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особенно заметны одиночество, тревога, резкие контрасты природы и музыкальность звучания, которая усиливает настроение.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севере диком…» показывает, как несколькими строками можно передать сильное чувство без подробного рассказа и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сосны: север, холод и одиночество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пейзаж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одиночества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стоит на голой вершине, где нет защиты и тепла. Этот образ сразу создаёт ощущение холода, пустоты и северной суровости.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нет других деревьев или людей, поэтому сосна кажется особенно одинокой. Для иллюстрации подойдёт высокий силуэт дерева на фоне снега и неба.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пальмы: юг, тепло и далёкая мечта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Пальма связана с югом, пустыней и теплом. Она переносит взгляд из холодного северного мира в далёкое, почти недосягаемое пространство.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сосна, пальма одинока, но её одиночество звучит иначе: в нём есть мечта о близости, которой не хватает в реальности.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сосны пальма становится образом дорогого существа. Благодаря этому стихотворение говорит не только о природе, но и о внутреннем чувстве.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сосны и пальмы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два образа противопоставлены и одновременно связаны общей темой разлуки.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места и климата усиливает чувство одиночества, а общий мотив сна связывает оба образа.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«На севере диком…»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в стихотворении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видно уже в пейзаже: север, голая вершина, холод и пустое пространство создают ощущение отдалённости от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состояние героев-образов тоже одинокое: сосна и пальма существуют отдельно, будто в разных мирах и разных судьбах.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не соединяет их по-настоящему, а лишь позволяет на миг увидеть далёкое родство и почувствовать его особенно остро.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природа в стихотворении становится отражением человеческой души: внешняя пустота передаёт внутреннюю тоску и желание близости.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показывает путь от пейзажа к чувству.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короткий текст с завершённым смыслом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сосны появляется пальма, которая приносит в стихотворение тепло, даль и мечту о близости.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сосна на северной вершине, и сразу возникает образ пустоты, холода и одиночества.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Соприкосновение образов не отменяет разлуку: текст заканчивается чувством недостижимости и тихой тоски.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образа — сосна и пальма — соединяются только во сне, но не в реальности.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главных образа удерживают смысл стихотворения: они встречаются в воображении, однако остаются разделёнными расстоянием.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«На севере диком…»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 ритм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строки, повторы согласных и плавный ритм делают текст напевным. Стихотворение легко читать вслух, а его мелодичность помогает лучше запомнить образ и настроение.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пальма показывают чувства через пейзаж. Лермонтов не называет эмоции прямо, а передаёт их через картины природы, поэтому стихотворение звучит глубоко и ненавязчиво.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образов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противопоставлены как два разных мира: холодный и тёплый, пустой и полный жизни. Этот контраст делает тему разлуки особенно ясной даже без подробных объяснений.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эпитеты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«дикий», «голой», «далёкой» сразу задают суровый и печальный тон. Они не просто украшают речь, а помогают почувствовать холод, пустоту и расстояние между образами.
</a:t>
            </a:r>
            <a:endParaRPr lang="en-US" sz="10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соединяются в одном коротком тексте и поддерживают друг друга, поэтому стихотворение воспринимается цельно и очень выразительно.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задаёт общий тон, а мечта и контраст усиливают чувство разлуки. Финальный смысл строится на недостижимости близости в реальном 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текста стихотворения М. Ю. Лермонтова «На севере диком…»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Гейне: самостоятельность русского текста
</a:t>
            </a:r>
            <a:endParaRPr lang="en-US" sz="2531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опирался на стихотворение Генриха Гейне, но не ограничился переводом. Он сохранил образную основу и придал ей собственную интонацию, более напряжённую и трагическую.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тексте сильнее звучат тоска, разобщённость и ощущение безвыходности. Лермонтов делает северный пейзаж не просто фоном, а главным символом внутренней холодности и одиночества.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стихотворение нужно читать как самостоятельное художественное произведение. Его смысл связан не только с источником, но и с личным лермонтовским взглядом на мечту и разлуку.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всего несколько ярких образов: сосна, пальма, север, пустыня, сон. Они легко представляются в воображении и сразу помогают понять настроение текста.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перегружает стихотворение лишними подробностями. Краткость делает каждое слово заметным, а смысл сосредоточен в очень небольшом объёме.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холодного и тёплого, близкого и далёкого помогает быстро увидеть главную мысль. Такой приём делает текст ясным даже для младших школьников.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плавно и мелодично, поэтому его легко читать вслух и пересказывать. Музыкальность строки тоже помогает запомнить произведение надолго.
</a:t>
            </a:r>
            <a:endParaRPr lang="en-US" sz="11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с произведением Гейне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общий мотив разлуки по-разному звучит у двух поэтов.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образ сохраняется, но Лермонтов усиливает драматизм. Русский текст звучит самостоятельнее и острее, особенно в передаче одиночества и недостижимой мечты.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стихотворения Г. Гейне из цикла «Лирическое интермеццо» и текста М. Ю. Лермонтова «На севере диком…»
</a:t>
            </a:r>
            <a:endParaRPr lang="en-US" sz="793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подходит рисунок, где одна высокая сосна стоит на снежной или каменистой вершине, а вокруг много пустого пространства. Такой пейзаж сразу передаёт холод, тишину и одиночество.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втором плане можно показать далёкую пальму в тёплом свете, чтобы подчеркнуть контраст между мирами. Иллюстрация должна не изображать действие, а создавать чувство разлуки и мечты.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 — одиночество и мечта о близости. Лермонтов показывает, как природа может стать отражением человеческого чувства, даже если о нём не говорится прямо.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состоит в том, что внутреннее родство возможно и между очень далёкими существами, но реальность часто не даёт им встретиться. Поэтому мечта остаётся прекрасной, но недостижимой.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соединить два образа, однако не снимает расстояния между ними. Так в стихотворении раскрывается хрупкость счастья и сила воображения.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863" y="1484375"/>
            <a:ext cx="221625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13192"/>
            <a:ext cx="267600" cy="237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 уроке литературы в 6 классе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 произведение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этого текста видно, что перевод может жить как самостоятельное стихотворение. У Лермонтова он получает собственное настроение, интонацию и глубину.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Сосна, пальма, север и пустыня легко представляются в воображении. Благодаря этому даже сложные чувства становятся более понятными и наглядными.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природы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пейзаж в литературе может передавать чувства человека. Это помогает понять, как природа становится частью лирического смысла.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анализа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очень короткий, поэтому его легко прочитать, разобрать и выучить на уроке. Ученикам просто заметить тему, основную мысль и роль каждого образа.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для анализа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соединяются пейзаж, символ и чувство. Природная картина не просто описывает место, а помогает понять внутреннее состояние одинокого героя.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контраст строится между севером и югом, холодом и теплом, пустотой и мечтой. Именно он делает разлуку особенно выразительной и запоминающейся.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пальма становятся символами одиночества и духовной связи. Они как будто тянутся друг к другу, но остаются в разных мирах.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важную мысль: близость может жить в мечте и воображении, но не всегда становится реальностью. В этом и заключается трагизм стихотворения.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Лермонтова поражает точностью образов и силой чувства. В нескольких строках поэт создаёт картину одиночества, мечты и недостижимой близости, которая остаётся в памяти надолго.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значение стихотворения «На севере диком…»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2026-05-18T19:04:54Z</dcterms:created>
  <dcterms:modified xsi:type="dcterms:W3CDTF">2026-05-18T19:04:54Z</dcterms:modified>
</cp:coreProperties>
</file>