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 прямой речью: что это такое и зачем они нужны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точно передавать чужие слова и правильно оформлять их на письме.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оживляет диалоги в сказках, рассказах, баснях, пьесах и школьных работах. Она сохраняет интонацию говорящего и позволяет передать мысль без искажений, а на письме помогает увидеть границы чужих слов.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прямую речь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493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504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300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предложение с прямой речью
</a:t>
            </a:r>
            <a:endParaRPr lang="en-US" sz="2508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того, кто говорит, и помогают понять, кому принадлежит высказывание. Такие слова могут стоять перед прямой речью, после неё или разрывать её.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где начинается и заканчивается прямая речь, а также как связаны между собой её части. Порядок слов автора и прямой речи здесь особенно важен.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чужие слова, переданные дословно, без пересказа и изменения смысла. Именно она сохраняет точную формулировку героя, очевидца или автора цитаты.
</a:t>
            </a:r>
            <a:endParaRPr lang="en-US" sz="1395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порядок частей влияет на оформление знаков препинания.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предложений с прямой речью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состоит из реплик двух или нескольких говорящих. Каждая реплика передаёт слова персонажа напрямую, поэтому читатель сразу слышит смену голосов и понимает ход разговора.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новая реплика обычно начинается с новой строки и оформляется с тире. Такое оформление делает диалог наглядным, а повествование — более живым и удобным для чтения.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в диалоге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определяет, какие знаки нужны между словами автора и прямой речью.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расположение слов автора, а затем выбирают нужные знаки препинания.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оформления прямой речи в русском языке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оформляются знаки препинания в прямой речи
</a:t>
            </a:r>
            <a:endParaRPr lang="en-US" sz="26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автора стоят первыми, после них ставится двоеточие. Оно показывает, что дальше следует точная передача чужих слов, а не обычное продолжение предложения.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такого предложения выглядит так: А: «П». Она часто встречается в учебных заданиях, цитатах и небольших фрагментах художественного текста.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начинается с прописной буквы и обязательно заключается в кавычки. Это помогает сразу увидеть границы высказывания и не смешать его со словами автора.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после слов автора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перед словами автора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сначала идёт высказывание героя, оно заключается в кавычки. После него ставится знак конца предложения, который сохраняет интонацию вопроса, восклицания или обычного сообщения.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ставится тире, а слова автора пишутся со строчной буквы. Так читатель легко понимает, где заканчивается чужая речь и начинается пояснение говорящего.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конце прямой речи стоит вопросительный или восклицательный знак, он сохраняется внутри кавычек. Запятая в этом случае не нужна, потому что интонацию уже передаёт знак.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часто встречается в диалогах и художественных текстах. Он позволяет передать живую интонацию и точно показать, кто произносит реплику.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разные знаки часто встречаются вместе: один показывает границу речи, другой — её интонацию.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элементы оформления — кавычки, двоеточие и тире; остальные знаки уточняют смысл и звучание реплики.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«Предложения с прямой речью»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чаще всего нужны в предложениях с прямой речью
</a:t>
            </a:r>
            <a:endParaRPr lang="en-US" sz="22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автора стоят внутри прямой речи, высказывание как бы делится на две части. После первой части ставятся запятая и тире, чтобы показать паузу и переход к словам автора.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автора снова ставятся запятая и тире, если реплика продолжается. Такая конструкция помогает точно передать интонацию, паузу и смену говорящего без потери смысла.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внутри прямой речи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Кавычки-«ёлочки» точно обозначают, где начинается и заканчивается чужая речь. Благодаря им читатель сразу понимает, какие слова принадлежат говорящему, а какие — автору текста.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не должны пропускаться даже тогда, когда прямая речь короткая. Они помогают избежать путаницы и делают запись высказывания понятной, аккуратной и грамотно оформленной.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прямой речи могут встречаться разные знаки: запятая, точка, вопросительный и восклицательный знаки, многоточие. Их выбор зависит от смысла и интонации высказывания.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в предложениях с прямой речью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263848"/>
            <a:ext cx="4356600" cy="109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оформления прямой речи в русском языке
</a:t>
            </a:r>
            <a:endParaRPr lang="en-US" sz="1148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помогают быстро определить порядок частей и нужные знаки препинания.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где начинается прямая речь и какой знак ставится между частями предложения.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предложений с прямой речью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передаёт слова человека дословно, поэтому сохраняет его интонацию, порядок слов и особенности высказывания. Именно так записывают цитаты и реплики героев.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не повторяет слова буквально, а передаёт только их содержание. При таком способе пересказа обычно меняется форма слов и не используются кавычки.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формы помогают по-разному представить чужую речь в тексте. Прямая речь делает её более точной и выразительной, а косвенная — более краткой и связной.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понимать, что именно нужно передать: точные слова говорящего или только общий смысл. От этого зависит и оформление предложения, и пунктуация.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и косвенная речь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схеме предложения с прямой речью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знаки препинания в предложении с прямой речью
</a:t>
            </a:r>
            <a:endParaRPr lang="en-US" sz="21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помогает показать, как говорит персонаж, чем он взволнован или спокоен. По реплике можно заметить его настроение, привычки и отношение к другим героям.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делают текст более естественным и динамичным. Они помогают читателю быстрее представить сцену, услышать интонацию и различить, кто именно говорит в каждом эпизоде.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используют прямую речь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особенно полезна на уроках литературы и русского языка, когда нужно точно передать слова персонажа, ученика или автора.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прямая речь нужна в диалогах, потому что именно там особенно важно сохранить точность реплик.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 «Прямая речь»
</a:t>
            </a:r>
            <a:endParaRPr lang="en-US" sz="130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прямая речь встречается чаще всего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оформлении прямой речи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пропуск двоеточия после слов автора. В таком случае граница между частями предложения становится неясной, и текст теряет грамматическую точность.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ученики выбирают неверные кавычки или забывают закрыть их. Из-за этого трудно понять, где заканчивается чужая речь и начинается пояснение автора.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маленькая буква в начале прямой речи, когда требуется заглавная. Такое нарушение особенно заметно после слов автора, стоящих перед высказыванием.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избежать ошибок в предложениях с разрывом прямой речи словами автора. Здесь важно не смешивать прямую и косвенную речь и правильно ставить тире.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увидеть, все ли элементы предложения оформлены верно.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последовательно проверить все пункты, можно быстро найти большинство ошибок и исправить их без лишних сомнений.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 правилам пунктуации в русском языке
</a:t>
            </a:r>
            <a:endParaRPr lang="en-US" sz="118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оформления предложения с прямой речью
</a:t>
            </a:r>
            <a:endParaRPr lang="en-US" sz="22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слова автора и прямую речь. Это помогает понять, где проходит граница между сообщением автора и словами говорящего.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оформление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сверяют кавычки, заглавную букву и общий смысл высказывания. Так предложение становится грамотно оформленным и легко читается.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Выбрать знак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какая часть стоит первой. От этого зависит, ставить ли двоеточие, тире или знак конца предложения после прямой речи.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правила, которые нужно запомнить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предложениях с прямой речью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помогает точно передавать слова героя и делает текст выразительнее. Если помнить о словах автора, кавычках и основных схемах, можно уверенно оформлять такие предложения без ошибок.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2026-05-22T19:13:12Z</dcterms:created>
  <dcterms:modified xsi:type="dcterms:W3CDTF">2026-05-22T19:13:12Z</dcterms:modified>
</cp:coreProperties>
</file>