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«Недоросль» Д. И. Фонвизина: комедия о воспитании, невежестве и нравственном выборе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невежество разрушает семью и характер.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в которой появилась комедия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Фонвизина написана в XVIII веке, когда дворянство имело большие права, а домашнее воспитание часто было поверхностным. На этом фоне особенно заметны жестокость, невежество и безответственность героев.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была написана комедия, и название сразу намекает на духовную незрелость героя.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Фонвизин, «Недоросль»; дата написания — 1782 год.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пьесы помогает понять её связь с вопросами воспитания и общественной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Нравы семьи Простаковых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через крик и страх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Госпожа Простакова держит дом в постоянном напряжении: она командует, кричит и решает всё силой. Простаков почти не спорит с ней и выглядит человеком без воли.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Унижение как норма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Слуги и близкие живут в унижении, потому что в этом доме не уважают ни человека, ни его достоинство. Так Фонвизин показывает разрушительную силу невежества.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конфликте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образуют два противоположных лагеря, и это помогает быстро увидеть главный спор пьесы.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персонажей подчёркивает, что в комедии сталкиваются не только люди, но и разные жизненные принципы.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системе персонажей комедии «Недоросль» Д. И. Фонвизина.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наследства к открытому конфликту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получает наследство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дяди положение Софьи меняется: она становится важной фигурой для окружающих, а её судьба начинает зависеть от чужих интересов.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Простаковой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Госпожа Простакова решает женить Митрофана на Софье, рассчитывая с помощью этого брака укрепить своё положение и завладеть деньгами.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Стародума и Правдина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Приезд Стародума и Правдина делает скрытые намерения Простаковых явными. В доме начинается столкновение корысти, закона и нравственных принципов.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комедии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пьесе показывает, как раскрываются корысть, произвол и нравственная правота.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 как образ невежды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 привык жить без труда и обязанностей. Он не хочет учиться, любит только покой, вкусную еду и развлечения, а любое требование вызывает у него раздражение.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грубые ответы взрослым показывают не просто каприз, а отсутствие уважения и внутренней зрелости. Поэтому Митрофан становится сатирическим образом человека, который вырос только внешне.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Митрофана и их комическое значение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Кутейкин показывает бесплодную книжную учёность: он любит слова и правила, но настоящей пользы от его уроков почти нет.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Цыфиркин выглядит честным и старательным, однако его знания ограничены, а обучение не даёт прочной основы для развития.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Вральман особенно смешон тем, что выдаёт себя за образованного человека, хотя почти не учит и пользуется доверчивостью Простаковой.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этих персонажей Фонвизин показывает: без серьёзного наставления и желания учиться воспитание превращается в пустую видимость.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ценностям и поведению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по-разному герои относятся к знаниям, чести и людям.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герои выбирают разум и уважение, а отрицательные — силу и корысть; именно это определяет их поступки.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комедии Д. И. Фонвизина «Недоросль».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Стародум: носитель авторской морали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 говорит о том, что честь и доброта ценнее богатства. Для него важнее не внешняя успешность, а честная жизнь и верность долгу перед отечеством.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оценивает человека по поступкам, а не по званию или деньгам. Поэтому его суждения звучат как нравственный ориентир для других героев и для читателя.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речи особенно заметны мысли о добром имени, внутреннем достоинстве и личной ответственности. Именно поэтому Стародум становится моральным центром комедии.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как образ умной и достойной героини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сохраняет спокойствие и вежливость даже тогда, когда ей приходится защищать себя от чужой корысти. Ее поведение показывает воспитанность и внутреннюю силу.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наследство не меняет ее характера. Она остается скромной, разумной и уважительной к людям, поэтому резко отличается от Простаковой и ее окружения.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комизма в пьесе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бытовые и нравственные пороки постепенно превращаются в смешные, но разоблачающие сцены.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герои: резкий контраст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различие характеров, но и разницу в жизненных целях: одни ищут выгоду, другие — справедливость и уважение к человеку.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нравственная оценка героя, тем спокойнее его речь и благороднее поступки. У Фонвизина характер напрямую связан с поведением.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образам комедии Д. И. Фонвизина «Недоросль»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«Недоросль» — сатирическая комедия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высмеивает не отдельную ошибку, а целый образ жизни, в котором грубость, лень и корысть считаются нормой. Именно это делает комедию сатирой.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 помогают увидеть серьезную проблему: безграмотность и самодурство разрушают семью, делают людей зависимыми и мешают им отвечать за свои поступки.
</a:t>
            </a:r>
            <a:endParaRPr lang="en-US" sz="1194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пьесе не развлекает сам по себе, а разоблачает пороки. Поэтому комическое изображение заставляет задуматься о воспитании, морали и общественном долге.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01929"/>
            <a:ext cx="3856200" cy="14233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выражения из комедии и их смысл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героев передают главные идеи пьесы и легко запоминаются.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 сжато выражают главные мысли комедии: знания, нравственность и воспитание важнее богатства и внешней важности.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 «Недоросль»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комедии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Простаковой резкая, приказная и часто построена на крике. По ее словам сразу видно стремление подчинять других, а не разговаривать с ними на равных.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 отвечает коротко, лениво и часто нелепо. Такая речь делает его образ смешным и одновременно показывает его умственную и нравственную незрелость.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 говорит спокойно, ясно и убедительно. Его высказывания звучат как размышления опытного и честного человека, который привык отвечать за свои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комедия Фонвизина остается понятной школьникам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говорит о том, что важно и в школьной жизни: учиться, уважать труд, не лениться и не перекладывать ответственность на других.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Митрофана и Софьи легко сравнивать с современными ситуациями. Они показывают, как выбор человека проявляется в поступках, словах и отношении к окружающим.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пьесы и их взаимосвязь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соединяются в одном конфликте: от того, каким будет воспитание, зависят знания, поведение в семье и отношение к людям.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воспитание и образование: именно они определяют, станет ли человек разумным и достойным или останется невежественным.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комедии Д. И. Фонвизина «Недоросль»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«Недоросль»: смех, который учит думать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Фонвизина показывает, что невежество, жестокость и жадность ведут к духовной пустоте. Произведение учит ценить знания, честность, уважение к людям и личную ответственность.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2026-05-22T21:04:05Z</dcterms:created>
  <dcterms:modified xsi:type="dcterms:W3CDTF">2026-05-22T21:04:05Z</dcterms:modified>
</cp:coreProperties>
</file>