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муза: образ вдохновения в древнем эпосе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Путеводитель по героическому слову, памяти и античной традиции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 в античном мире: от мифа к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культуре музы были покровительницами искусств и наук. Их связывали с Зевсом и Мнемозиной, а в эпосе они помогали поэту сохранить память о подвигах, мифах и истории.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такая эпическая муза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её связывают с Каллиопой — музой эпической поэзии и красноречия. Именно она символизирует высокий, торжественный язык большого рассказа.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 напоминает, что поэма хранит память о героях, событиях и судьбе народа. Это не сказочный персонаж, а образ вдохновения и культурной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девятиклассника важно увидеть в музe знак литературной традиции: через неё поэт как бы опирается на опыт предков и передаёт его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эпическую музу обычно изображали как величественную женщину в длинных одеждах. Её поза спокойна и сосредоточенна, а выражение лица подчёркивает серьёзность и собранность.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эпической музы в искусстве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знания 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можно увидеть свиток, табличку для письма или лиру. Такие детали показывают связь музы с текстом, памятью и поэтическим словом.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греки связывали каждую музу с определённым видом искусства или знания.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искусство в античности понималось как упорядоченная система, где каждому виду творчества соответствовала своя покровительница.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мифологическая традиция; школьный курс литературы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муз и их области искусства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эпосу нужна муза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рассказывает о длинных и значимых событиях: войне, путешествии героя, возвращении домой или судьбе целого народа. Такому рассказу нужен высокий тон и ощущение исторической важности.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музе показывало, что поэт не просто придумывает историю, а опирается на предание. Для древнего слушателя это усиливало доверие к рассказу.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поэмы существовали в устной форме, поэтому повторы, постоянные эпитеты и устойчивые формулы помогали певцу помнить текст и исполнять его без ошибок.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 эпосе так часто звучат торжественные обращения. Они не украшают речь случайно, а поддерживают ритм, память и величие повествования.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эпическая песнь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элементы древнего эпического повествования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эпического повествования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особенно важны не только подвиги, но и моральный выбор героя, который влияет на судьбу семьи и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масштаб эпоса: личная история в нём всегда связана с памятью о прошлом и интересами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античного эпоса по произведениям Гомера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«Илиаде» и «Одиссее»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«Илиаде» обращение к музе связано с гневом Ахилла и Троянской войной. С первых строк становится ясно, что речь пойдёт о событии огромного исторического масштаба.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«Одиссее» муза помогает рассказать о долгом пути Одиссея домой, его хитрости, испытаниях и встрече с близкими. Здесь особенно заметна тема возвращения и верности семье.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поэмах муза задаёт высокий стиль и доверительный тон. Благодаря этому древний текст воспринимается не как обычная история, а как важное культурное предание.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устная традиция эпоса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Певец перед собранием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аэд выступает перед слушателями, держа лиру и вспоминая длинные строки поэмы. Его задача — не читать книгу, а передать историю на слух, сохраняя ритм, смысл и торжественное звучание.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эпитеты, повторяющиеся сцены и знакомые формулы делали текст удобным для запоминания. Благодаря этому исполнитель мог удерживать в памяти большой объём материала и рассказывать его без потери смысла.
</a:t>
            </a:r>
            <a:endParaRPr lang="en-US" sz="1071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как символ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Гомера связывают с древней устной культурой, где поэма жила в исполнении, а не только на письме. Образ поэта с лирой и свитком напоминает, что эпос вырос из живого голоса сказителя.
</a:t>
            </a:r>
            <a:endParaRPr lang="en-US" sz="129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эпоса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героизм в эпосе бывает разным: через силу, ум, верность долгу и готовность принять судьбу.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показывает разные типы героя: воина, путника и основателя. Эпическая муза раскрывает не один, а несколько идеалов мужества.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эпос: поэмы Гомера «Илиада» и «Одиссея», «Энеида» Вергилия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чаще всего звучат в эпосе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разных поэмах и помогают увидеть, как личный подвиг связан с судьбой целого народа.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стоят движение, выбор и ответственность. Эпос интересен не событием самим по себе, а его значением для общины.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древнегреческому и римскому эпосу; без привязки к точной статистике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03941"/>
            <a:ext cx="176250" cy="15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 и память о прошлом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связана с Мнемозиной, поэтому в эпосе особенно важны сохранение имен, подвигов и семейных историй, которые передаются от поколения к поколению.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сказители опирались на устную традицию. Благодаря ей рассказы о героях не терялись, а превращались в общую память народа.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объединяет отдельные эпизоды в большую историю о жизни племени, города или государства, делая прошлое значимым для всех слушателей.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9 классе этот образ помогает понять, почему античные поэмы читаются не как сказка, а как важный источник культурной памяти и традиции.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эпическая муза отличается от лирической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 связана с большим рассказом: в центре события, подвиги, путешествия и судьба народа. Лирическая муза, наоборот, помогает выразить личное чувство и мгновенное настроение.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эпосе обычно много персонажей, подробностей и повторяющихся формул. В лирике текст короче, а внимание сосредоточено на одном переживании, мысли или образе.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важно на уроке: оно помогает не путать два вида вдохновения и точнее понимать, зачем поэт выбирает именно такой способ речи.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 задаёт торжественный тон и ощущение исторической значимости. Лирическая чаще создаёт доверительный, более интимный и эмоциональный тон разговора с читателем.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образа музы: от мифа к литературному символу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менялась роль музы в культуре: от мифологической покровительницы искусства к устойчивому символу вдохновения.
</a:t>
            </a:r>
            <a:endParaRPr lang="en-US" sz="23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европейской культуре после античности
</a:t>
            </a:r>
            <a:endParaRPr lang="en-US" sz="2715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картине эпохи Возрождения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Возрождения часто изображали музу как спокойную и величественную женщину рядом с поэтом. Такой образ показывал, что искусство связано не только с красотой, но и с знанием, гармонией и вдохновением.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на фасаде библиотеки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зданиях библиотек и музеев муза нередко появляется в виде аллегорической фигуры со свитком или книгой. Так архитектура напоминает: слово, память и образование считаются частью высокой культуры.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в литературном кружке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 журналов, кружков и творческих обществ муза стала знаком объединения людей вокруг поэзии и мысли. Она уже не персонаж мифа, а понятный символ творческого поиска и уважения к искусству.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музы по эпохам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образ становился менее мифологическим и более условным, но связь с искусством, словом и памятью сохранялась.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Муза прошла путь от богини к культурному знаку. Это показывает, как античные образы живут в новых эпохах, не теряя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античной и европейской культуры; обобщение по литературной традиции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эпической музы важна в 9 классе
</a:t>
            </a:r>
            <a:endParaRPr lang="en-US" sz="2759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 устроен древний эпос: почему рассказ большой, торжественный и насыщенный важными событиями, а не только действиями одного персонажа.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музы легче объяснить повторения, постоянные эпитеты и обращения к богам. Эти особенности делают текст запоминающимся и связным для слушателя.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литература связана с историей, мифами и памятью народа. Школьник видит, что поэма сохраняет представление о прошлом, а не только сюжет.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знание особенно важно при чтении «Илиады» и «Одиссеи»: оно помогает воспринимать их как произведения мировой культуры, а не просто древние тексты.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75052"/>
            <a:ext cx="4022400" cy="2241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основные термины и понять, как они связаны с эпической музы и древним эпосом.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термины связаны между собой: муза вдохновляет, аэд передает, эпос сохраняет, а эпитет и гекзаметр делают рассказ торжественным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литературы: темы древнегреческого эпоса и мифологии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по теме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муза: память, герой, традиция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Эпическая муза помогает увидеть, как древний эпос соединяет подвиг, память и высокий стиль речи. Через неё понятнее становятся герой, предание и культурная ценность античной поэмы.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2026-05-23T02:12:35Z</dcterms:created>
  <dcterms:modified xsi:type="dcterms:W3CDTF">2026-05-23T02:12:35Z</dcterms:modified>
</cp:coreProperties>
</file>