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Чехов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врач и тонкий наблюдатель человеческой жизни.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и его время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жил в эпоху быстрых перемен, когда Россия менялась на глазах. Именно тогда литература всё внимательнее смотрела на повседневную жизнь, а Чехов сделал её правдивой, точной и удивительно живой.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Таганроге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1860 год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 Чехов родился 29 января в Таганроге в большой семье купца Павла Егоровича Чехова.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школа, лавка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детства он жил в строгом быту, помогал семье и учился в гимназии, наблюдая жизнь портового города.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впечатления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Церковное пение, занятия и ежедневные наблюдения позже стали основой многих бытовых деталей в его книгах.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Московский университет и профессия врача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1879 году Чехов уехал в Москву и поступил на медицинский факультет Московского университета, где получил серьёзную научную подготовку.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 врача он получил в 1884 году. Опыт медицины помог ему точно описывать болезнь, страх, боль и поведение человека в трудные минуты.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публикации и псевдонимы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Чехов печатался в юмористических журналах и выбирал псевдонимы, чтобы свободнее пробовать разные интонации и темы.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он подписывался как Антоша Чехонте, а иногда — как Человек без селезёнки, что звучало иронично и запоминалось читателям.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этому его быстро узнала публика: он писал легко, но попадал в самые узнаваемые стороны повседневной жизни.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миниатюры были короткими, острыми и очень точными. Чехов умел заметить смешное в обычной речи, привычках и мелких поступках людей.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Чехов писал не только рассказы, но и важные пьесы, письма и путевые записи.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жанры творчества Чехова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 его наследии прозы, но драматургия тоже занимает особое место.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жанровому составу наследия А. П. Чехова; данные для диаграммы приведены в учебных целях.
</a:t>
            </a:r>
            <a:endParaRPr lang="en-US" sz="61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 в разные годы Чехов создавал и рассказы, и пьесы, ставшие классикой.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произведения Чехова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этой подборке видно, что Чехов одинаково силён в малой прозе и в театре.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и даты из биографии А. П. Чехова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435" y="1935525"/>
            <a:ext cx="234675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968" y="3454536"/>
            <a:ext cx="273600" cy="218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6643" y="3429876"/>
            <a:ext cx="268200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чеховский рассказ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Недосказанность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не объясняет всё прямо. Читатель сам замечает скрытый смысл в паузах, намёках и коротких репликах персонажей.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 и жест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жест, взгляд или случайная вещь у Чехова часто говорят о герое больше, чем длинное описание характера.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люди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герои — простые, узнаваемые люди. Через их разговоры и поступки раскрываются одиночество, тревога и мечта о лучшей жизни.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и грустное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Чехова юмор часто рядом с печалью. Именно это делает его рассказы живыми, честными и очень человеческими.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жизнь → скрытое напряжение → внутренний перелом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Чехов строит конфликт: от повседневной ситуации к короткой развязке.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Герои, которые не слышат друг друга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пьесах Чехова персонажи много говорят, но часто говорят мимо друг друга. Из-за этого обычный разговор превращается в сцену внутреннего напряжения.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и театр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как часть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Чехова важны паузы, недосказанность и ожидание. Именно они помогают показать несбывшиеся мечты и настроение героев без лишних объяснений.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Врач, путешественник, общественный деятель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645525" y="274027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лечил крестьян в уездах, часто бесплатно и без жалоб. Опыт врача помогал ему лучше понимать боль, страх и человеческую слабость.
</a:t>
            </a:r>
            <a:endParaRPr lang="en-US" sz="900" dirty="0"/>
          </a:p>
        </p:txBody>
      </p:sp>
      <p:sp>
        <p:nvSpPr>
          <p:cNvPr id="6" name="Text 3"/>
          <p:cNvSpPr txBox="1"/>
          <p:nvPr/>
        </p:nvSpPr>
        <p:spPr>
          <a:xfrm>
            <a:off x="645500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земским врачом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3468975" y="274022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долгого путешествия он изучал жизнь ссыльных и каторжников, беседовал с людьми и записывал наблюдения, которые позже легли в основу книги «Остров Сахалин».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3468972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на Сахалин, 1890
</a:t>
            </a:r>
            <a:endParaRPr lang="en-US" sz="900" dirty="0"/>
          </a:p>
        </p:txBody>
      </p:sp>
      <p:sp>
        <p:nvSpPr>
          <p:cNvPr id="9" name="Text 6"/>
          <p:cNvSpPr txBox="1"/>
          <p:nvPr/>
        </p:nvSpPr>
        <p:spPr>
          <a:xfrm>
            <a:off x="6292425" y="274022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своих имениях и поездках Чехов поддерживал школы, библиотеки и местных жителей. Он считал, что писатель обязан знать настоящую жизнь страны, а не только писать о ней со стороны.
</a:t>
            </a:r>
            <a:endParaRPr lang="en-US" sz="900" dirty="0"/>
          </a:p>
        </p:txBody>
      </p:sp>
      <p:sp>
        <p:nvSpPr>
          <p:cNvPr id="10" name="Text 7"/>
          <p:cNvSpPr txBox="1"/>
          <p:nvPr/>
        </p:nvSpPr>
        <p:spPr>
          <a:xfrm>
            <a:off x="6292422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обществу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место связано не только с биографией, но и с определённым этапом творчества и взглядом писателя на людей.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чеховской жизни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длинный и важный для формирования Чехова период связан с Таганрогом и Москвой, а поздние годы — с Мелиховом и Ялтой.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об А. П. Чехове; годы проживания по основным местам жизни
</a:t>
            </a:r>
            <a:endParaRPr lang="en-US" sz="69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Мелихово и поздний период жизни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Мелихове Чехов жил с 1892 по 1899 год, много писал, принимал больных как врач и внимательно следил за жизнью окрестных деревень и усадеб.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появились многие зрелые рассказы, в которых особенно заметны точность наблюдения, сочувствие к человеку и интерес к повседневным событиям без внешней эффектности.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переезда в Ялту из-за болезни он продолжал работать, хотя силы быстро уменьшались. Переписка, новые пьесы и поддержка друзей оставались важной частью его жизни.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17904" y="1846057"/>
            <a:ext cx="488259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увидеть главные даты и события жизни писателя в одном взгляде.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в цифрах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короткая жизнь Чехова оказалась очень насыщенной: за 44 года он успел создать большое литературное наследие.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данные А. П. Чехова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показывает масштаб его наследия: короткие рассказы, повести, пьесы и письма складываются в удивительно цельный мир.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Чехове и собрания его произведений
</a:t>
            </a:r>
            <a:endParaRPr lang="en-US" sz="613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500+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произведений создал Чехов, и во всех них заметны точность, сдержанность и умение говорить о сложном простыми словами.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в культуре и школьном чтении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6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 Чехова читают на уроках как пример точного и живого русского языка. Через короткие сцены ученики видят, как в обычной жизни раскрываются характеры, настроение и внутренние переживания героев.
</a:t>
            </a:r>
            <a:endParaRPr lang="en-US" sz="988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сцене театра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Чехова идут в театрах разных стран, потому что в них узнаваемы споры, ожидания, молчание и недосказанность. Зрители легко понимают этих героев, даже если живут в другое время.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читателей разных поколений
</a:t>
            </a:r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интересен и подросткам, и взрослым: его тексты говорят о мечтах, одиночестве, дружбе и разочаровании без назидания. Именно поэтому они не стареют и продолжают волновать новых читателей.
</a:t>
            </a:r>
            <a:endParaRPr lang="en-US" sz="963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темы часто переплетаются в одном тексте, поэтому у Чехова почти не бывает «одной» эмоции или простого ответа.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чеховских произведений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Чехова интересует не событие само по себе, а то, что оно делает с внутренним миром человека.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рассказов и пьес А. П. Чехова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Чехова к мировому признанию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журнальная сатира постепенно превратилась в глубокую прозу и новую драматургию.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Чехова современным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показывает, что даже небольшая бытовая ситуация может раскрыть серьёзные чувства: сомнение, обиду, надежду или тихую радость.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герои не выглядят идеальными, поэтому их легко узнать: они ошибаются, молчат, спорят, ждут перемен и не всегда умеют их добиться.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не поучает читателя напрямую. Он даёт увидеть жизнь такой, какой она бывает на самом деле: с иронией, неловкостью и скрытой болью.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эта честность делает Чехова близким подросткам: в его произведениях много узнаваемых эмоций и вопросов, на которые нет простого ответа.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Чехов: правда жизни в короткой форме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умел говорить о человеке коротко, точно и с уважением. Его рассказы и пьесы учат замечать важное в повседневном и понимать других без лишних слов.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2026-05-19T03:54:47Z</dcterms:created>
  <dcterms:modified xsi:type="dcterms:W3CDTF">2026-05-19T03:54:47Z</dcterms:modified>
</cp:coreProperties>
</file>