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образование, общение и образ жизни школьников и взрослых.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изобретения в повседневной жизни: ключевые темы
</a:t>
            </a:r>
            <a:endParaRPr lang="en-US" sz="22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наука и техника быстро меняют образ жизни. Сейчас Россия входит в топ-10 по числу интернет-пользователей, а количество патентов подтверждает высокий уровень инноваций.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эволюция: от XIX века до цифровой эпохи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образование в одном устройстве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позволяют общаться с друзьями, участвовать в онлайн-уроках и получать доступ к образовательным платформам, что делает обучение более оперативным и доступным.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платежи и покупки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95% подростков в России используют смартфоны для совершения банковских операций и покупок через приложения, обеспечивая удобство и скорость.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развлечения на ходу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смартфонов молодёжь активно пользуется онлайн-картами для ориентирования в пространстве, а также просматривает видео и слушает музыку в любое время.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смартфонов в повседневной жизни подростков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среднее время, проведённое российскими старшеклассниками в сети Интернет, что способствует развитию навыков и социализации.
</a:t>
            </a:r>
            <a:endParaRPr lang="en-US" sz="1633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интернету сокращает разрыв между регионами, предоставляя равные возможности для обучения и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Роскомнадзор,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с цифровыми устройствами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преимущественно используют смартфоны из-за их мобильности и широких функций.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роль смартфона как основного инструмента для учебы, общения и развлечений.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 и Telegram: база общения и новостей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платформы обеспечивают мгновенный обмен новостями, поддержание дружеских отношений и организацию мероприятий школьниками по всей России.
</a:t>
            </a:r>
            <a:endParaRPr lang="en-US" sz="842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как пространство самовыражения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Instagram для публикации творческих работ и формирования собственного имиджа среди сверстников и подписчиков.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площадка для формирования трендов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соцсети быстро распространяются мемы, актуальные темы и общественные идеи, влияя на мировоззрение молодежи.
</a:t>
            </a:r>
            <a:endParaRPr lang="en-US" sz="81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в жизни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бытовая техника: удобство и эффективность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Wi-Fi-стиральные машины позволяют запускать и контролировать процесс стирки через мобильное приложение, экономя время.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холодильники информируют о запасах продуктов и помогают планировать покупки, снижая пищевые отходы.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самостоятельно убирают дом, освобождая время для других занятий.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«умного дома» интегрируют управление электроникой и освещением, повышая энергоэффективность и комфорт.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с помощью Zoom и Google Classroom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получают возможность участвовать в уроках удаленно, что особенно важно для отдалённых и сельских районов.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учебники и интерактивные доски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материалов делает уроки более наглядными и повышает интерес к предметам у подростков.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как часть учебной программы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работы с технологиями способствует успешной адаптации школьников в современном информационном обществе.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образовании 10 класса
</a:t>
            </a:r>
            <a:endParaRPr lang="en-US" sz="2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фитнес: роль носимых гаджетов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отслеживают физическую активность и качество сна, помогая пользователям контролировать своё здоровье.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подростков России активно используют такие гаджеты для поддержания здорового образа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стимулируют молодёжь следить за режимом, способствуя профилактике заболеваний и формированию правильных привычек.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современных изобретений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плюсы и минусы инноваций, влияющих на повседневную жизнь и общество в целом.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дают широкий спектр возможностей, но требуют осознанного и ответственного использования.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мобильность: новые возможности
</a:t>
            </a:r>
            <a:endParaRPr lang="en-US" sz="251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год — массовое внедрение электросамокатов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широкого использования прокатных электросамокатов в крупных городах России, что стало новым способом быстрой мобильности для краткосрочных поездок.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— рост числа электромобилей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автопарка электромобилей благодаря государственной поддержке и развитию зарядной инфраструктуры в городах.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 — расширение каршеринга и Ridesharing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сервисов совместного использования автомобилей и поездок, что снижает нагрузку на городские улицы и уменьшает количество личных машин.
</a:t>
            </a:r>
            <a:endParaRPr lang="en-US" sz="904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— экологический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CO2 и шумового загрязнения благодаря увеличению доли экологичных транспортных средств и росту использования электросамокатов и электромобилей.
</a:t>
            </a:r>
            <a:endParaRPr lang="en-US" sz="8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Телемедицина: доступность консультаций на расстоянии
</a:t>
            </a:r>
            <a:pPr algn="ctr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Телемедицинские услуги позволяют пациентам из удалённых регионов получать квалифицированную помощь без поездок в крупные города. Врачи проводят осмотры и консультации через видео-связь, что повышает качество медицинского обслуживания.
</a:t>
            </a:r>
            <a:endParaRPr lang="en-US" sz="67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медицинские карты и их преимущества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карт пациентов упрощает хранение и обмен данными между клиниками. Это ускоряет диагностику и лечение, минимизирует ошибки и повышает уровень безопасности медицинских процедур.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приборы для дистанционного контроля здоровья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Тонометры и другие устройства с передачей данных врачу позволяют своевременно отслеживать состояние пациента. Мобильные приложения помогают контролировать приём лекарств и своевременно получать рекомендации специалистов.
</a:t>
            </a:r>
            <a:endParaRPr lang="en-US" sz="67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технологии в медицине
</a:t>
            </a:r>
            <a:endParaRPr lang="en-US" sz="24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Развлечения: новый формат досуга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 киберспорт набирают популярность, объединяя миллионы пользователей и создавая активные сообщества с различными жанрами и форматами соревнований.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Онлайн-кинотеатры и музыкальные сервисы предоставляют лёгкий доступ к разнообразному контенту, формируя новые способы потребления развлечений в цифровом пространстве.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возникает проблема чрезмерного погружения в виртуальный мир, что может снижать живое общение и физическую активность, требуя баланса в досуге.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гаджетов в России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носимых устройств растёт благодаря их функциональности и доступности среди молодежи в городах и регионах.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доминирование смартфонов как основного цифрового инструмента и растущий интерес к smart-технологиям.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современных технологий
</a:t>
            </a:r>
            <a:endParaRPr lang="en-US" sz="257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 — начало программ сбора Э-отходов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ретейлеры запустили акции по приёму старых гаджетов для повторной переработки и безопасной утилизации, повышая экологическую ответственность населения.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— нормативы энергосбережения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стандарты по энергоэффективности бытовой техники и электроники, способствующие снижению потребления ресурсов и уменьшению выбросов углекислого газа.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 — рост объёмов электронных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электронных отходов достигло 1,2 млн тонн в России, что требует комплексных мер по переработке и повторному использованию материалов.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— расширение перерабатывающих мощностей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специальных центров по приему и переработке электронных устройств, внедрение новых технологий утилизации с целью минимизации экологического вреда.
</a:t>
            </a:r>
            <a:endParaRPr lang="en-US" sz="8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кибератак: вызовы современности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в России зафиксировано свыше 22 миллионов киберинцидентов, включая фишинговые атаки и вредоносное ПО. Это ставит вопросы безопасности личных данных пользователей.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цифровой грамотности среди молодежи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кибербезопасности помогают школьникам понимать угрозы и защищаться от них, формируя ответственное поведение в интернете.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защиты: пароли и антивирусы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сложных паролей и современных антивирусных программ снижает риск взлома аккаунтов и кражи конфиденциальной информации у пользователей всех возрастов.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и защита в цифровую эпоху
</a:t>
            </a:r>
            <a:endParaRPr lang="en-US" sz="24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рынок труда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формирует спрос на специалистов в областях программирования, big data, маркетинга и интернет-безопасности, открывая широкие карьерные возможности.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школы внедряют IT-уроки с 5 класса для формирования базовых цифровых компетенций и подготовки учащихся к современному рынку труда.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2023 года показывает, что более половины вакансий для молодежи требуют владения современными IT-навыками и умением работать с технологиями.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адаптивность стали ключевыми навыками в цифровой среде, что требует постоянного обучения и профессионального развития.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большие данные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способствует персонализации сервиса и оптимизации процессов, анализируя огромные массивы информации для принятия эффективных решений в разных сферах жизни и бизнеса.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и «умные»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IoT интегрируют устройства в единую сеть, улучшая управление ресурсами, транспортом и инфраструктурой, делая городскую среду комфортнее и эффективнее.
</a:t>
            </a:r>
            <a:endParaRPr lang="en-US" sz="78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правовые вызовы
</a:t>
            </a:r>
            <a:pPr algn="ctr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новых технологий возникают проблемы приватности, безопасности и ответственности, требующие разработки нормативных актов и общественного диалога.
</a:t>
            </a:r>
            <a:endParaRPr lang="en-US" sz="790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и перспективы развития технологий
</a:t>
            </a:r>
            <a:endParaRPr lang="en-US" sz="26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общественное отношение к технологиям
</a:t>
            </a:r>
            <a:endParaRPr lang="en-US" sz="2372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выражают опасения по поводу зависимости от гаджетов, потери приватности и уменьшения живого взаимодействия между людьми.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детокс и обсуждения баланса помогают находить меру использования технологий, сохраняя важные культурные и социальные ценности.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общества позитивно воспринимает инновации как двигатель прогресса и удобство в повседневной жизни, расширяющее возможности образования и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кардинально изменили образ жизни и мышления молодежи, открывая новые возможности при одновременном вызове для безопасности, экологии и социальных норм.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изобретения: итоги и ключевые выводы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2026-05-07T20:30:17Z</dcterms:created>
  <dcterms:modified xsi:type="dcterms:W3CDTF">2026-05-07T20:30:17Z</dcterms:modified>
</cp:coreProperties>
</file>