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Римской республики: как Рим пришёл к власти императоров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республика уступила место единоличной власти?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Римская республика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 управлялась выборными магистратами, сенатом и народными собраниями. Такая система сдерживала власть одного человека, но в огромном государстве с армиями и провинциями становилась всё менее устойчивой.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республика начала слабеть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завоеваний богатства сосредоточились у знати. Земля и деньги чаще доставались влиятельным семьям, а многие мелкие земледельцы теряли хозяйства и беднели.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правила республики были рассчитаны на город-государство, а не на державу вокруг Средиземного моря. Из-за этого всё чаще возникали споры, которые закон уже не мог быстро решить.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вместо договоров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политике всё заметнее становились деньги, личные связи и поддержка военных. Когда решения принимают не по закону, а по давлению, государство начинает терять устойчивость.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недоверие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римляне видели, что власть уходит к богатым и сильным. Это усиливало недовольство и делало конфликты между разными группами всё более острыми.
</a:t>
            </a:r>
            <a:endParaRPr lang="en-US" sz="11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завоевания изменили жизнь римлян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Трофеи из дальних походов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Победоносные армии возвращались в Рим с добычей, рабами и новыми богатствами. Город становился богаче и пышнее, но выгоду чаще получали не простые солдаты, а влиятельные семьи и полководцы, которые распределяли трофеи.
</a:t>
            </a:r>
            <a:endParaRPr lang="en-US" sz="1165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вдали от дома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римляне годами служили в походах и редко видели свои поля и семьи. Пока они воевали за Рим, дома хозяйства приходили в упадок, а вернуть прежнюю жизнь после службы удавалось не всем.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без опоры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демобилизации бывший солдат мог остаться без земли и постоянного дохода. Тогда он искал помощь у своего полководца, а не у государства, и это делало армию всё более личной силой.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римском обществе у разных групп были разные права, обязанности и возможности влиять на политику.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Риме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неравным: чем богаче и знатнее человек, тем больше у него было власти и влияния.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устройство Древнего Рима, учебные обобщения по истории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Гракхи и попытка изменить Рим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133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 Гракх предложил ограничить захват общественной земли и помочь бедным римлянам получить участки для жизни и работы.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121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Гракх продолжил реформы брата и пытался улучшить положение простых граждан, но столкнулся с сильным сопротивлением сената и знати.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брата погибли в политической борьбе. Их судьба показала, что в Риме спор всё чаще решался не словами и законами, а насилием.
</a:t>
            </a:r>
            <a:endParaRPr lang="en-US" sz="10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нарастал кризис Республики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экономические и политические изменения постепенно усиливали роль военных.
</a:t>
            </a:r>
            <a:endParaRPr lang="en-US" sz="9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Марий и Сулла: армия становится сильнее политики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Мария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Марий начал набирать в армию бедных граждан, у которых раньше не было шанса на службу. Они всё сильнее зависели от полководца, обещавшего добычу и землю после войны.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верность солдат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солдат рассчитывает на своего командира, а не на государство, он начинает поддерживать прежде всего человека, который дал ему надежду, деньги и награду за службу.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Суллы на Рим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Луций Сулла первым повёл армию против самого Рима. Это стало опасным прецедентом: теперь политический спор можно было решать силой оружия, а не только законом и голосованием.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I века до н. э. всё чаще именно армии и их командиры могли быстро менять политическую ситуацию в Риме.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сила в римской политике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терял влияние, а полководцы становились главной силой. Формальные институты сохранялись, но реальная власть переходила к военным лидерам.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истории Римской республики, I век до н. э.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триумвират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трёх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60 году до н. э. Цезарь, Помпей и Красс договорились действовать вместе. Это был не закон, а частный союз влиятельных людей, которым было выгодно помогать друг другу.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получил поддержку для политической карьеры, Помпей — помощь в своих делах и с ветеранами, а Красс — больше влияния в управлении Римом и его богатствами.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Непрочный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держался на личных интересах, а не на доверии и общих правилах. Поэтому он быстро ослаб и распался, показав, что республика всё больше зависит от сильных лидеров.
</a:t>
            </a:r>
            <a:endParaRPr lang="en-US" sz="11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Цезаря к славе в Галлии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дальнего похода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58 году до н. э. Цезарь получил управление Галлией и начал серию кампаний, которые должны были укрепить его положение в Риме. Он действовал быстро, удерживая инициативу и показывая себя не только политиком, но и сильным полководцем.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и верная армия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удачная битва приносила Цезарю новые отряды, трофеи и авторитет среди солдат. Армия всё больше связывала свою судьбу именно с ним, а не с сенатом, поэтому его сила росла вместе с военными успехами.
</a:t>
            </a:r>
            <a:endParaRPr lang="en-US" sz="1047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Слава, которую невозможно было игнорировать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Весть о победах Цезаря быстро дошла до Рима. Его имя стало известно почти каждому, а противники начали воспринимать его как человека, способного бросить вызов самым влиятельным политикам республики.
</a:t>
            </a:r>
            <a:endParaRPr lang="en-US" sz="9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походы Цезаря постепенно усиливали его положение и меняли баланс сил в Риме.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Галльской войны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 Галлии дали Цезарю главное оружие в политической борьбе: опытную армию, богатство и огромную известность.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Галльской войны по античным источникам и школьному курсу истории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 до н. э.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пересёк Рубикон и тем самым начал войну против своих противников.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переходе Цезаря через Рубикон в 49 году до н. э.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шаг означал открытый разрыв с сенатом и возврата уже не было. Именно тогда политический спор превратился в гражданскую войну.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у власти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Пожизненный диктатор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Цезарь получил власть диктатора без обычного срока. Это помогало быстро принимать решения, но у многих римлян вызывало тревогу: слишком большая власть сосредоточилась в одних руках.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 государстве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пытался упорядочить жизнь Рима. Он изменил календарь, чтобы сделать счёт времени точнее, и увеличил число сенаторов, надеясь управлять огромным государством более устойчиво.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царём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помнили, что когда-то не хотели правления царей. Поэтому слухи о том, что Цезарь может стать монархом, пугали даже его сторонников и усиливали недоверие к нему.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недовольство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становился Цезарь, тем больше людей считали, что республика теряет смысл. Его успехи не сняли напряжение, а, наоборот, показали, насколько далеко зашла борьба за власть.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Цезаря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Заговор в сенате
</a:t>
            </a:r>
            <a:pPr algn="l" indent="0" marL="0">
              <a:lnSpc>
                <a:spcPct val="115000"/>
              </a:lnSpc>
              <a:buNone/>
            </a:pPr>
            <a:r>
              <a:rPr lang="en-US" sz="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 марта 44 года до н. э. группа заговорщиков напала на Цезаря во время заседания сената. Среди них были Брут и Кассий, надеявшиеся остановить усиление единоличной власти.
</a:t>
            </a:r>
            <a:endParaRPr lang="en-US" sz="1213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республику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заговора думали, что после смерти Цезаря римляне вернутся к прежним порядкам. Но они не предложили ясного плана, как управлять государством дальше.
</a:t>
            </a:r>
            <a:endParaRPr lang="en-US" sz="1241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спокойствия Рим получил растерянность, страх и новые столкновения. Убийство Цезаря не завершило конфликт, а только открыло следующую, ещё более опасную борьбу.
</a:t>
            </a:r>
            <a:endParaRPr lang="en-US" sz="12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убийство Цезаря не спасло республику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после убийства Цезаря показывают, как отсутствие общего плана быстро привело Рим к новой войне.
</a:t>
            </a:r>
            <a:endParaRPr lang="en-US" sz="8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Цезаря политика стала зависеть от армии, денег и личных союзов. Старые правила всё ещё существовали, но решать спор они уже не могли.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боролся за власть после смерти Цезаря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оказались те, у кого были войска и поддержка союзников. Это показывало, что власть в Риме переходила к военным лидерам.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оценка политических сил в Риме в 44–31 гг. до н. э.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Акции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1791650" y="24057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мыса Акций флот Октавиана победил силы Марка Антония и Клеопатры. Это стало решающим моментом в борьбе за власть над всем Римом.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58663" y="276291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оказался самым влиятельным человеком в государстве. Формально старые учреждения ещё сохранялись, но реальная власть уже принадлежала ему.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пришло на смену республике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вместо Октавиана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27 году до н. э. Октавиан получил почётный титул Августа. С этого времени его власть стала официальной основой нового порядка, который принято называть Римской империей.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формы, новая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и другие учреждения не исчезли сразу, но их роль стала намного меньше. Главные решения теперь зависели от одного правителя, а не от выборов и споров между равными.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прежней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как власть многих выборных должностных лиц завершилась. Рим сохранил свои традиции, но политическая жизнь уже подчинялась императору и его окружению.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 рухнула не из-за одного события, а из-за накопившихся проблем: неравенства, силы армии, насилия и слабости старых законов. Когда спорить стало проще мечом, чем словами, пришла империя.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падения Республики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2026-06-01T01:19:50Z</dcterms:created>
  <dcterms:modified xsi:type="dcterms:W3CDTF">2026-06-01T01:19:50Z</dcterms:modified>
</cp:coreProperties>
</file>