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словарь: слова, которые помогают читать внимательно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словарь учит точным терминам: героям, частям текста и выразительным средствам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вы уже читаете, пересказываете и замечаете, как устроены герои и язык произведения. Термины помогают не путать близкие понятия: тему и идею, сюжет и фабулу, автора и лирического героя.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нужны литературные термины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словарной статье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Заголовочное слово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сначала даётся само понятие: например, «сюжет» или «эпитет». Это помогает быстро ориентироваться в алфавитном списке и находить нужный термин именно для вашего вопроса.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значение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следует короткое объяснение, без лишних слов. Так вы понимаете смысл термина и можете уверенно использовать его в ответе при разборе сказки, басни или стихотворения.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и разделы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школьных словарях рядом с термином стоят пометы: жанр, композиция, образ, речь или стихосложение. Они подсказывают, к какой части анализа относится слово.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употребления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статья показывает термин в действии: приводится пример, как слово используют в разборе текста. Так легче связать определение с конкретными строчками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633" y="1336325"/>
            <a:ext cx="4293134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 словари по литературе (5 класс).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в школьной практике удобно объединять по тому, что они описывают: жанр, устройство текста, средства выразительности и особенности стиха.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чаще всего звучат слова о героях, событиях и речи: они напрямую связывают чтение с первым литературным анализом.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литературоведческих слов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— это цепочка событий в произведении: что происходит сначала, затем и в конце. Он связывает поступки героев с результатом и помогает понять, как развивается история в целом и чем всё заканчивается.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Фабула помогает, если события нужно расположить строго по времени: сначала, потом, позже, в конце. Для сравнения удобно брать тексты, где порядок событий может быть «перемешан» автором, а читателю важно восстановить последовательность.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последовательность событий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 уроках говорят о том, кто действует, что происходит и как это построено автором, потому что обсуждение начинается с героев и ключевых событий.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 структуре школьных заданий и темам уроков литературы 5 класса; точные проценты в открытых источниках обычно не фиксируются.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терминов о героях и сюжете показывает: первый анализ в 5 классе опирается на действия персонажей и ход событий, а не на сложные теории.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литературные термины чаще всего встречаются на уроках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— это образное или точное определение, которое делает описание выразительным. Например, «золотая осень» помогает увидеть цвет и настроение времени года.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как яркие слова в 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сопоставляет один предмет с другим с помощью слов «как», «словно», «будто». Так читатель быстрее понимает характер явления: «смелый, как лев».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значение по сходству: вместо прямого названия появляется образ. Благодаря ей текст звучит ярче и мысль передаётся быстрее и точнее.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наделяет неживые предметы или явления человеческими действиями. Например, «ветер шепчет» — и читатель чувствует образ и настроение, а не только факт.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школьный анализ произведения связан со словарём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опирается на литературоведческие термины и помогает точнее формулировать выводы.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— это человек, который написал произведение. Лирический герой — голос стихотворения: он выражает мысли и чувства, но не обязательно совпадает с реальным автором и его биографией.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природе, дружбе или родине лирический герой часто говорит от первого лица. По интонации, подбору слов и образам можно понять, какое настроение создаёт текст и что переживает рассказчик.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лирический герой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5 класса.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показывает, как построено произведение, а жанр уточняет его вид и «формат» внутри рода. Вместе эти понятия помогают точнее описывать текст.
</a:t>
            </a:r>
            <a:endParaRPr lang="en-US" sz="1149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определяете род и жанр, становится легче объяснить, зачем автор выбирает именно такую форму и как читатель воспринимает содержание.
</a:t>
            </a:r>
            <a:endParaRPr lang="en-US" sz="1174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и жанры литературы в школьном курсе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произведения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 (связки и эпизоды)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одного эпизода к другому: возникают препятствия, растёт напряжение, герои принимают решения. Читатель постепенно понимает, к чему всё идёт.
</a:t>
            </a:r>
            <a:endParaRPr lang="en-US" sz="1167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6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(развязка) и возможные части — пролог/эпилог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объясняет результат поступков героев. Иногда пролог заранее задаёт тон, а эпилог подводит итог, показывая последствия событий.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(вступление)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знакомит читателя с обстановкой, персонажами и первыми намёками на будущие события. Здесь обычно появляется проблемный вопрос или ожидание перемен.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(самое напряжённое место)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главное событие или выбор, после которого всё меняется. В этот момент хорошо видно, как композиция ведёт к ответу на вопрос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троп сразу рисует картинку в голове, его образность заметнее. Это помогает быстрее находить «ключевые» места текста при чтении и разборе.
</a:t>
            </a:r>
            <a:endParaRPr lang="en-US" sz="108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и учебные задания по литературе (без точных измерений; оценка — качественная).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яркое действие чаще создают метафора и эпитет: они дают выразительное описание или перенос значения. Сравнение и олицетворение заметны, когда сходство или «оживление» очевидны.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тропы создают самый заметный образ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242778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«шаги» стихотворения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складывается из повторяющихся ударных и безударных слогов. Проверьте, одинаково ли «идут» строки: регулярность помогает отличить стихотворение от прозы и замечать темп.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— созвучие концов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— это созвучие в конце строк: чаще всего повторяются одинаковые звуки или похожие окончания. По рифме легко понять, что перед вами именно стихотворный текст.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звучания в 5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ровный ритм, звонкую рифму и повтор слов или целых строк. Эти признаки работают как «подсказки» и помогают внимательнее читать вслух.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стих: ритм и рифма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пейзаж и интерьер в произведении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двор, где мальчик стоит у калитки и сжимает рукав. На портрете выделяются жесты, выражение глаз, детали одежды. По ним читатель понимает характер: решительность или сомнение, усталость или надежду. Даже без прямых объяснений герой становится узнаваемым.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глаза «говорят» портрет героя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настроение: дождь, тишина, свет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сцене природа ведёт себя спокойно, и воздух кажется мягким. В другой — поднимается ветер, небо темнеет, а шаги звучат громче. Пейзаж передаёт радость, тревогу или спокойствие, помогая связать чувства героя с окружающим миром.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Интерьер: дом и комната «рассказывают» о событиях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может быть тесной и захламлённой или, наоборот, светлой и аккуратной. Важно, что интерьер задаёт место действия: где герой думает, ждёт или принимает решение. Детали обстановки подчёркивают время и обстоятельства, создавая ощущение реальности происходящего.
</a:t>
            </a:r>
            <a:endParaRPr lang="en-US" sz="9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367" y="1336325"/>
            <a:ext cx="3357665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словари и учебники по литературе.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различать термины, которые звучат похоже, но обозначают разные вещи: порядок событий, авторскую позицию и смысл текста.
</a:t>
            </a:r>
            <a:endParaRPr lang="en-US" sz="1132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различие терминов экономит время на уроке: вы быстрее находите нужный ответ и точнее формулируете наблюдения о тексте.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термины, которые часто путают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алфавита: словарь располагает термины по первой букве, поэтому нужное слово находится быстрее. Если термин длинный, не бойтесь сначала просматривать только близкие по написанию варианты.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термин в словаре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обычно есть краткое значение и пример. Прочитайте определение внимательно и найдите, как слово используется в анализе текста — так легче применить термин к конкретному произведению.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термин кажется непонятным, ищите опору в «соседних» понятиях: жанр, образ, композиция, троп, стих. Один и тот же термин может встречаться в разных темах, но смысл уточняется в статье.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помогает переходить от «устройства текста» к «смыслу через образы» и затем к речи, тропам и стихотворному строению.
</a:t>
            </a:r>
            <a:endParaRPr lang="en-US" sz="1206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школьных литературоведческих словарей (обобщение по учебным пособиям; дата не указана).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логичнее путь в словаре, тем легче связать термин с конкретным эпизодом или строкой. Разделы уменьшают риск перепутать близкие понятия.
</a:t>
            </a:r>
            <a:endParaRPr lang="en-US" sz="109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литературоведческий словарь по разделам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школьника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— резкое противопоставление, например «добро и зло». В сказках и баснях она помогает выделить нравственный выбор и показать, где герой поступает правильно, а где ошибается.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— сильное преувеличение: «сто раз говорил» или «целый океан слёз». Такие слова передают эмоции и усиливают эффект, поэтому важно понимать: это образ, а не буквальная цифра.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— намеренное повторение слова, звука или строки. Он делает высказывание выразительным, помогает запомнить ключевые слова и подчёркивает настроение: настойчивость, тревогу, радость.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— созвучие окончаний строк. Часто она встречается вместе с повтором и помогает стихотворной речи «держать форму», поэтому текст звучит стройно и заметно для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термина к пониманию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схема, как применять определение к тексту на уроке литературы в 5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чтение глубже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словарь помогает читать внимательнее, понимать термины и точнее говорить о произведении. Он соединяет первое чтение с началом анализа: герои, сюжет, жанр и выразительные средства.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2026-05-12T23:08:33Z</dcterms:created>
  <dcterms:modified xsi:type="dcterms:W3CDTF">2026-05-12T23:08:33Z</dcterms:modified>
</cp:coreProperties>
</file>