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сети: основы, устройство и применение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сеть объединяет устройства в пределах школы, дома или офиса для совместной работы.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сети объединяют людей и устройства для совместной работы и общего доступа к ресурсам. В школах это принтеры и учебные серверы, в организациях — документы и единая база, а Ethernet и Wi‑Fi обеспечивают проводной и удобный мобильный доступ.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локальные сети нужны в современном мире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ЛВС охватывает ограниченную территорию и обычно обслуживается одной организацией или пользователем. Именно поэтому настройка и администрирование проще, чем в городских и глобальных сетях.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ЛВС характерны высокая скорость обмена данными и небольшая задержка. В типичных сценариях это заметно пользователям: файлы открываются быстрее, а сетевые сервисы работают отзывчивее.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ЛВС легко найти рядом: школьный компьютерный класс, домашняя сеть, библиотечная станция, офис и небольшое предприятие. Во всех случаях устройства работают как одна «внутренняя» система.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локальная сеть и чем она отличается от других сетей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573440"/>
            <a:ext cx="4867800" cy="2283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локальной сети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ключевые компоненты, которые обеспечивают подключение устройств, передачу данных и доступ к общим ресурсам внутри ЛВС.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компонентов превращает набор устройств в единую систему: без правильной связки «вход—передача—доступ» сеть не будет функционировать.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 и базовые сведения о компьютерных сетях.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Сетевые устройства и их функции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Сетевой адаптер и коммутатор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Сетевой адаптер «переводит» данные компьютера в сетевые сигналы и позволяет устройству участвовать в обмене. Коммутатор соединяет устройства внутри ЛВС и направляет трафик на нужный адрес, сокращая лишний обмен.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Маршрутизатор и точка доступа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Маршрутизатор связывает локальную сеть с другими сетями и обычно обеспечивает доступ в интернет. Точка доступа организует беспроводное подключение Wi‑Fi, чтобы устройства могли подключаться без кабеля, особенно в пределах одного здания.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передаются данные внутри локальной сети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обмена: устройство формирует запрос, кадры коммутируются по MAC, а при выходе наружу задействуется маршрутизация.
</a:t>
            </a:r>
            <a:endParaRPr lang="en-US" sz="10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Топологии локальных сетей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Топология «звезда» — самая распространённая: все устройства подключаются к центральному коммутатору. Это упрощает поиск неисправностей и позволяет расширять сеть добавлением новых подключений.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Топология «шина» применялась в ранних сетях Ethernet, где устройства разделяли общую линию передачи. Сегодня она встречается редко, потому что отказ или перегрузка сегмента сильнее влияет на всю сеть.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Топология «кольцо» передаёт данные последовательно и используется ограниченно. Ячеистая топология повышает надёжность за счёт нескольких путей и лучше подходит для крупных систем и беспроводных сценариев.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скорости Ethernet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пропускной способности снизило время передачи больших файлов и улучшило одновременную работу многих устройств. Это особенно заметно при видео и крупных обменах данными.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гигабитным скоростям и выше делает локальные сети более «комфортными»: меньше ожидания, выше пропускная способность и стабильнее поведение при нагрузке.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по стандартам Ethernet: 10/100/1000/10G Мбит/с; точные годы не приводятся, поскольку зависят от конкретной версии/реализации.
</a:t>
            </a:r>
            <a:endParaRPr lang="en-US" sz="6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856" y="1597175"/>
            <a:ext cx="163538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856" y="2853099"/>
            <a:ext cx="163538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856" y="4109015"/>
            <a:ext cx="163538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Кабели и среды передачи данных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Витая пара Cat5e/Cat6/Cat6a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Витая пара разных категорий — самый распространённый вариант для зданий и школьных кабинетов. Она удобна в монтаже и обеспечивает стабильную работу при правильно выбранной длине кабеля и технологии подключения.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Оптоволокно для дальних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Оптоволоконный кабель используют там, где нужна большая скорость и дальность передачи. Он особенно полезен для магистралей здания и внешних участков, когда важно снизить влияние помех.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Коаксиальный кабель — реже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Коаксиальный кабель имеет историческое значение и применяется значительно реже. Его выбирают лишь в специальных случаях, когда он уже используется в инфраструктуре и его замена нецелесообразна.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494621"/>
            <a:ext cx="4867800" cy="24410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Проводная и беспроводная локальная сеть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Сопоставим, как различаются ключевые характеристики при использовании кабельной инфраструктуры и Wi‑Fi.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выигрывает гибридный подход: кабель обеспечивает стабильность, а Wi‑Fi — удобство. Такой баланс помогает покрыть разные потребности пользователей. 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принципы построения локальных сетей и типичные характеристики технологий.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MAC-адрес и IP-адрес устройства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«адреса»: для локального обмена и для маршрутизации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устройство в ЛВС имеет MAC-адрес сетевой карты и IP-адрес. MAC помогает доставлять кадры внутри локальной сети, а IP — доставлять пакеты по маршрутам, включая выход за её пределы.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IPv4-сети и адрес шлюза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домашних и учебных сетях применяют частные диапазоны IPv4: 192.168.0.0/16 и 10.0.0.0/8. Тогда адрес шлюза указывает, куда отправлять трафик «наружу», например к интернету.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настройка локальной сети в учебном кабинете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действий и проверок при сборке сети: от портов и адресации до доступа к ресурсам.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замедляет локальную сеть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скорости не всегда заметно по кабелю: задержки возникают также из‑за очередей в коммутаторе, перегруженного сервера и конфликтов параметров в настройках.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чаще связаны с загрузкой и качеством подключения, а не только с «железом». Поэтому диагностику начинают с канала и Wi‑Fi, затем переходят к настройкам и ресурсам.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для объяснения причин; точные значения зависят от конкретной сети и измеряются тестами (пинг, скорость, нагрузка), 2026-05.
</a:t>
            </a:r>
            <a:endParaRPr lang="en-US" sz="6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674" y="1835949"/>
            <a:ext cx="240900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4963" y="1839066"/>
            <a:ext cx="264000" cy="234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3406" y="1835949"/>
            <a:ext cx="210788" cy="24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ресурсы в локальной сети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Сетевой принтер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пользователей могут печатать на одном устройстве из разных компьютеров. Это сокращает число принтеров и упрощает сопровождение: достаточно обслуживать один принтер и драйверы.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папки и файловый сервер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хранятся централизованно, а доступ выдаётся по правам. Учебные материалы становятся едиными для класса, а обновления быстро распространяются без передачи флешками.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базы и учётные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Сервер может хранить учетные записи, расписания и учебные базы. Тогда все компьютеры используют одни и те же данные, а ошибки ввода и дублирование информации уменьшаются.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локальной сети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Несанкционированный доступ и слабые пароли открывают путь к чужим файлам и настройкам. Помогают сложные пароли, принцип минимальных прав и контроль учётных записей, чтобы не давать «лишних» возможностей.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Вредоносные программы и фишинг заражают устройства через файлы, ссылки и почту. На практике важны антивирус, регулярные обновления системы и браузера, а также обучение пользователей проверке источников.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Перехват трафика особенно актуален для Wi‑Fi. Защищайте беспроводные сети стандартами WPA2 и WPA3, используйте корректные шифры и отключайте неиспользуемые функции, чтобы уменьшить поверхность атак.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настройки и открытые сервисы могут сделать сеть уязвимой. Нужны резервные копии, брандмауэр, фильтрация трафика и разделение сети на сегменты, чтобы инцидент не распространялся.
</a:t>
            </a:r>
            <a:endParaRPr lang="en-US" sz="9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угрозы и меры защиты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причина проблем — не одна угроза, а сочетание: например, слабые пароли плюс доступ к файлам без ограничений. Это исправляют настройками прав и брандмауэром.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упор стоит делать на учетные данные, защиту беспроводного канала и контроль входящих соединений. Тогда остальные меры срабатывают эффективнее.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на основе описанных в курсе типов угроз; реальная статистика меняется по среде, 2026-05.
</a:t>
            </a:r>
            <a:endParaRPr lang="en-US" sz="75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сеть в школе и дома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локальная сеть строится вокруг роутера и объединяет смартфоны, ноутбуки, телевизоры, игровые приставки и устройства «умного дома». Одна сеть удобна тем, что обмен данными и сервисы работают сразу на нескольких устройствах.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ЛВС объединяет компьютерные классы, серверы, библиотеку, учительские рабочие места и печать. Это позволяет быстро распределять учебные материалы, вести централизованный доступ и поддерживать единые учётные записи.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развития ЛВС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ЛВС переходят на гигабитные и 10‑гигабитные каналы: это уменьшает время ожидания при передаче файлов и помогает работать с видео и учебными платформами без заметных задержек.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Беспроводные сегменты развиваются вместе со стандартами Wi‑Fi 6 и Wi‑Fi 7. Они улучшают пропускную способность при большом числе клиентов, что актуально для классов и учебных мероприятий.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Уходит ручная настройка: в сетях появляются автоматизация, централизованное управление и интеллектуальный контроль трафика. Администратору проще задавать политики и быстрее выявлять неполадки в конкретном участке.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ЛВС всё чаще поддерживает больше, чем компьютеры: в одной инфраструктуре работают IP‑телефония, камеры, датчики и элементы «умного здания». Это требует согласованной адресации и продуманной 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573440"/>
            <a:ext cx="4867800" cy="2283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характеристик ЛВС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Проводная сеть обычно обеспечивает более стабильную скорость и предсказуемую работу, а беспроводная — удобство подключения и перемещение устройств. На практике чаще используют гибрид: кабель для критичных задач, Wi‑Fi для мобильности.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класса и дома выбор зависит от сценария: для задач с требованиями к задержке выгоднее кабель, а для гибкости — Wi‑Fi. Оптимум обычно достигается гибридной схемой.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принципы построения локальных сетей и типовые различия технологий, 2026-05.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сеть — фундамент современной цифровой среды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сети дают совместную работу устройств, быстрый обмен данными и удобный доступ к общим ресурсам в пределах здания. Понимание топологии, адресации и защиты помогает безопасно пользоваться инфраструктурой школы и дома.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2026-05-14T12:38:20Z</dcterms:created>
  <dcterms:modified xsi:type="dcterms:W3CDTF">2026-05-14T12:38:20Z</dcterms:modified>
</cp:coreProperties>
</file>