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Карл Великий объединил Западную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476 года Западная Европа раскололась на новые королевства. Среди них именно франки сумели создать сильную державу, а Карл Великий превратил её в крупнейшую империю своего времени.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падения Рима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Карл Великий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родился около 742 года в семье Пипина Короткого и принадлежал к династии Каролингов. Он унаследовал власть франков в 768 году и быстро усилил своё королевство.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правителя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описывали Карла как высокого, сильного и выносливого человека. Он умел сочетать военную решительность с уважением к церкви, законам и порядку в государстве.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 император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Карл был королём франков, а затем получил императорский титул. Это подчёркивало его особое положение среди правителей Западной Европы и усиливало его авторитет.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Великом Франкское государство достигло наибольших размеров. Его власть распространялась на многие земли, где жили разные народы, говорившие на разных языках.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завоевания Карла Великого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вел войны почти на всех границах государства, чтобы расширить власть франков и защитить их 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трудным направлением была Саксония: именно там войны продолжались дольше всего и сильнее всего изменили границы империи.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завоеваний Карла Великого; длительность саксонских войн — более 30 лет.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Карла Великого в 800 году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 декабря 800 года в Риме папа Лев III возложил на Карла императорскую корону. Этот акт сделал его власть не только королевской, но и императорской.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церковью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показала тесную связь между правителем и христианской церковью. Папа как бы признавал Карла защитником веры и важнейшим политическим лидером Запада.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Риме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титул напоминал о традициях Римской империи и о попытке возродить единую власть на западе Европы. Поэтому событие стало символом новой эпохи.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империи Карла Великого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 включала разные земли Европы и объединяла множество народов под одной властью.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огромные пространства от Северной Италии до западных и северо-восточных областей Европы.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империи Карла Великого; оценка территории — около 1 млн км².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систему власти и контроля в государстве Карла Великого.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управлялась империя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франков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ударной силой были конные воины из знати. Быстрые и хорошо вооружённые, они могли решать исход сражения и сопровождали короля в дальних походах.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свободных франков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воины из свободных франков составляли важную часть армии. Они помогали удерживать захваченные земли, защищали укрепления и участвовали в больших военных сборах.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по 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чаще начинались в тёплое время года. Тогда было легче двигаться по дорогам, переправляться через реки и снабжать войско продовольствием и оружием.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охраны окраин строили крепости и пограничные марки. Они принимали на себя первые удары врага и позволяли быстро собирать силы для обороны.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Аахен — центр власти Карла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резиденция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Аахен стал главным местом пребывания Карла Великого. Здесь он принимал послов, обсуждал управление государством и показывал, что империя имеет единый политический центр.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 капелла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находились дворец и дворцовая капелла, построенная в формах, напоминающих римскую и византийскую архитектуру. Это подчёркивало величие власти и связь с античной традицией.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Аахен объединял власть, веру и культуру. Он не был столицей в современном смысле, но стал символом того, как Карл Великий хотел устроить своё государство.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Каролингское возрождение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учёбе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Карла Великого стали особенно ценить знания. Образованные люди собирались вокруг правителя, а учение рассматривалось как важная часть службы государству и церкви.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книги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превратились в центры обучения и переписывания рукописей. Именно там сохраняли книги, переписывали тексты и передавали знания следующим поколениям.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как общий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использовали в церкви, документах и учёных текстах. Он помогал людям из разных земель понимать друг друга и вести государственные дела.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каролингский минускул — чёткое и удобное письмо. Благодаря ему тексты стало легче читать, а книги и законы — проще сохранять и копировать.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культуре при Карле Великом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перемены особенно заметны в монастырях и при дворе. Они помогли сохранять знания и делать управление более 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дополняли друг друга: образование, книги и письмо укрепляли культуру и государственный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раннего Средневековья; схема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власть в империи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церковью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опирался на христианскую церковь как на важную поддержку власти. Общая вера помогала правителю укреплять авторитет и объединять разные земли под едиными правилами.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 управлении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 аббаты участвовали в управлении государством наряду со светскими правителями. Их назначали на ответственные посты, потому что они умели читать, писать и вести дела.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христианство распространялось среди саксов и других народов империи. Миссионеры не только проповедовали веру, но и помогали сближать разные области через общие обряды и язык богослужения.
</a:t>
            </a:r>
            <a:endParaRPr lang="en-US" sz="13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Карла Великого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Карла Великого усилили порядок, управление, образование и роль церкви.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работали вместе: законы, контроль, обучение и письмо делали государство более управляемым и устойчивым.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«Империя Карла Великого»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 в империи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жили в деревнях и работали на земле. Они сеяли зерно, выращивали овощи, ухаживали за скотом и отдавали часть урожая землевладельцам.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городках и селениях ремесленники делали посуду, одежду, инструменты и простые украшения. Их изделия нужны были для ежедневной жизни и обмена на рынках.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часто шла по рекам, потому что так было быстрее и безопаснее, чем по суше. Особенно важными путями были Рейн, Сена и Рона.
</a:t>
            </a:r>
            <a:endParaRPr lang="en-US" sz="1283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сильно зависела от земли, урожая и обязанностей перед хозяином. У богатых было больше возможностей, а у крестьян — больше тяжёлого труда и повинностей.
</a:t>
            </a:r>
            <a:endParaRPr lang="en-US" sz="12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Карла Великого стала сильной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империи зависела не от одного фактора, а от их сочетания: военной мощи, порядка в управлении и поддержки церкви.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опоры действуют вместе, государство становится прочнее и может удерживать большие 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раннего Средневековья; схема причин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огромного государства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занимала очень широкие пространства, поэтому вести приказы, собирать войско и контролировать местных правителей было трудно. Сообщения доходили медленно, а решения выполнялись не сразу.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империи жили франки, саксы, лангобарды и другие народы. У каждого сохранялись свои обычаи, язык и местные традиции, что усложняло единое управление.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часто были неровными, а в непогоду — почти непроходимыми. Из-за этого передвижение людей, войск и посланцев занимало много времени и требовало больших усилий.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Карла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держалось на личной энергии и авторитете самого Карла Великого. После его смерти стало заметно, что без такого сильного правителя единство сохранить гораздо труднее.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после смерти Карла Великого и раздела государства в IX веке.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Карла Великого к распаду империи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Карла Великого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стал примером правителя, который сумел подчинить себе большие земли и опереться на закон, армию и церковь. Этот образ долго вдохновлял европейских монархов.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выросло значение обучения при монастырях и церквях. Благодаря переписыванию книг многие тексты сохранились, а грамотных людей стало больше.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Каролингский минускул сделал письмо более чётким и удобным для чтения. Это помогало хранить законы, вести документы и лучше управлять государством.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империя распалась, имя Карла Великого осталось в исторической памяти разных народов. Его эпоху считают важным шагом к средневековой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в истории 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Карла Великого заметно в власти, образовании, культуре и архитектуре.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Карла Великого стала связующим звеном между античностью и Средневековьем и повлияла на развитие Европы на 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«Империя Карла Великого»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империя Карла Великого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Карла Великого показала, как вместе работают власть, вера и культура. Она изменила карту Европы, а её идеи о порядке, учении и единстве пережили само государство.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2026-06-02T06:12:04Z</dcterms:created>
  <dcterms:modified xsi:type="dcterms:W3CDTF">2026-06-02T06:12:04Z</dcterms:modified>
</cp:coreProperties>
</file>