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славянских государств: основные темы и исторические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славянских государств в Евразии с VI по X век.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VI века впервые упоминают славян. Европа переживала распады и миграции народов, что создало предпосылки для объединения славянских племён ради защиты и экономического развития.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 раннем Средневековье: истоки и предпосылки объединения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миграция славянских племён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VI–VII веках восточные славяне двинулись в земли между реками Днепр и Волга. Они искали плодородные земли и защищались от набегов кочевников, что способствовало освоению новых территорий.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восточных славян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 переселялись в регионы Вислы и Одера, укрепляясь в Центральной Европе. Их миграции были вызваны желанием занять более выгодные и безопасные места для поселения и развития.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западных славян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 пересекли Дунай и обосновались на Балканах. Они столкнулись с влиянием Византии и жили в новых условиях, одновременно сохраняя свои традиции и создавая поселения.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7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 на Балканах
</a:t>
            </a:r>
            <a:endParaRPr lang="en-US" sz="27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славянства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группы славян и их отличия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славянские группы отличаются территорией, образом жизни и культурными особенностями.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сформировались под влиянием географии, экономики и соседних культур.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политические союзы славян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союзов племён для совместной обороны и управления территориями.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самовских племён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союза для защиты от внешних угроз и укрепления внутреннего порядка.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ранних княжеств с централизованной властью и развитой военной организацией.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Племенное объединение чехов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политической структуры, повлиявшей на дальнейшее развитие чешской государственности.
</a:t>
            </a:r>
            <a:endParaRPr lang="en-US" sz="24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16" y="5706015"/>
            <a:ext cx="3823511" cy="277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31841" y="5706015"/>
            <a:ext cx="3823511" cy="277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2466" y="5706015"/>
            <a:ext cx="3823511" cy="27780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6466" y="5706015"/>
            <a:ext cx="3823511" cy="27780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ранних славянских государств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3261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была важным политическим и торговым центром, укрепляла позиции западных славян благодаря выгодному расположению на реке Влтава.
</a:t>
            </a:r>
            <a:endParaRPr lang="en-US" sz="1889" dirty="0"/>
          </a:p>
        </p:txBody>
      </p:sp>
      <p:sp>
        <p:nvSpPr>
          <p:cNvPr id="12" name="Text 3"/>
          <p:cNvSpPr txBox="1"/>
          <p:nvPr/>
        </p:nvSpPr>
        <p:spPr>
          <a:xfrm>
            <a:off x="83260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— сердце западных славян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13631841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был важным экономическим и оборонным центром, контролируя пути на север и сохраняя связь с варягами.
</a:t>
            </a:r>
            <a:endParaRPr lang="en-US" sz="2253" dirty="0"/>
          </a:p>
        </p:txBody>
      </p:sp>
      <p:sp>
        <p:nvSpPr>
          <p:cNvPr id="14" name="Text 5"/>
          <p:cNvSpPr txBox="1"/>
          <p:nvPr/>
        </p:nvSpPr>
        <p:spPr>
          <a:xfrm>
            <a:off x="13631829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центр северных восточных славян
</a:t>
            </a:r>
            <a:endParaRPr lang="en-US" sz="2089" dirty="0"/>
          </a:p>
        </p:txBody>
      </p:sp>
      <p:sp>
        <p:nvSpPr>
          <p:cNvPr id="15" name="Text 6"/>
          <p:cNvSpPr txBox="1"/>
          <p:nvPr/>
        </p:nvSpPr>
        <p:spPr>
          <a:xfrm>
            <a:off x="9362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стал центральным городом полян и главным форпостом для объединения восточных славян и развития торговли.
</a:t>
            </a:r>
            <a:endParaRPr lang="en-US" sz="2266" dirty="0"/>
          </a:p>
        </p:txBody>
      </p:sp>
      <p:sp>
        <p:nvSpPr>
          <p:cNvPr id="16" name="Text 7"/>
          <p:cNvSpPr txBox="1"/>
          <p:nvPr/>
        </p:nvSpPr>
        <p:spPr>
          <a:xfrm>
            <a:off x="9362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столица полян
</a:t>
            </a:r>
            <a:endParaRPr lang="en-US" sz="2800" dirty="0"/>
          </a:p>
        </p:txBody>
      </p:sp>
      <p:sp>
        <p:nvSpPr>
          <p:cNvPr id="17" name="Text 8"/>
          <p:cNvSpPr txBox="1"/>
          <p:nvPr/>
        </p:nvSpPr>
        <p:spPr>
          <a:xfrm>
            <a:off x="5066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Дунай служила стратегическим рубежом, и на её берегах Аварский каганат контролировал соседние племена и торговые пути.
</a:t>
            </a:r>
            <a:endParaRPr lang="en-US" sz="2134" dirty="0"/>
          </a:p>
        </p:txBody>
      </p:sp>
      <p:sp>
        <p:nvSpPr>
          <p:cNvPr id="18" name="Text 9"/>
          <p:cNvSpPr txBox="1"/>
          <p:nvPr/>
        </p:nvSpPr>
        <p:spPr>
          <a:xfrm>
            <a:off x="5066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и Аварский каганат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Великоморавия: государство центральных славян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 веке Моймир объединил славянские племена в Великой Моравии, создав первое мощное государство региона.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под князем Моймиром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Кирилл и Мефодий привезли славянскую письменность и помогли распространить христианскую веру и культуру.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906 году Великоморавия прекратила существование после вторжения венгерских племён, но её наследие осталось значительным.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от нападения венгров
</a:t>
            </a:r>
            <a:endParaRPr lang="en-US" sz="26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16" y="5706015"/>
            <a:ext cx="3823511" cy="277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31841" y="5706015"/>
            <a:ext cx="3823511" cy="277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62466" y="5706015"/>
            <a:ext cx="3823511" cy="27780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6466" y="5706015"/>
            <a:ext cx="3823511" cy="27780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Русь: формирование и развитие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3261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882 году князь Олег объединил два главных центра восточных славян, создав основу для Киевской Руси.
</a:t>
            </a:r>
            <a:endParaRPr lang="en-US" sz="2266" dirty="0"/>
          </a:p>
        </p:txBody>
      </p:sp>
      <p:sp>
        <p:nvSpPr>
          <p:cNvPr id="12" name="Text 3"/>
          <p:cNvSpPr txBox="1"/>
          <p:nvPr/>
        </p:nvSpPr>
        <p:spPr>
          <a:xfrm>
            <a:off x="83260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Новгорода и Киева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13631841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Святославич принял христианство, что стало ключевым событием в истории Руси.
</a:t>
            </a:r>
            <a:endParaRPr lang="en-US" sz="2266" dirty="0"/>
          </a:p>
        </p:txBody>
      </p:sp>
      <p:sp>
        <p:nvSpPr>
          <p:cNvPr id="14" name="Text 5"/>
          <p:cNvSpPr txBox="1"/>
          <p:nvPr/>
        </p:nvSpPr>
        <p:spPr>
          <a:xfrm>
            <a:off x="13631829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при Владимире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9362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провела административные реформы и установила дипломатические связи с соседними государствами.
</a:t>
            </a:r>
            <a:endParaRPr lang="en-US" sz="2266" dirty="0"/>
          </a:p>
        </p:txBody>
      </p:sp>
      <p:sp>
        <p:nvSpPr>
          <p:cNvPr id="16" name="Text 7"/>
          <p:cNvSpPr txBox="1"/>
          <p:nvPr/>
        </p:nvSpPr>
        <p:spPr>
          <a:xfrm>
            <a:off x="9362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княгини Ольги
</a:t>
            </a:r>
            <a:endParaRPr lang="en-US" sz="2800" dirty="0"/>
          </a:p>
        </p:txBody>
      </p:sp>
      <p:sp>
        <p:nvSpPr>
          <p:cNvPr id="17" name="Text 8"/>
          <p:cNvSpPr txBox="1"/>
          <p:nvPr/>
        </p:nvSpPr>
        <p:spPr>
          <a:xfrm>
            <a:off x="5066466" y="3585350"/>
            <a:ext cx="3823511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правлением Игоря и Святослава государство расширилось, укрепив границы и увеличив политическое влияние.
</a:t>
            </a:r>
            <a:endParaRPr lang="en-US" sz="2266" dirty="0"/>
          </a:p>
        </p:txBody>
      </p:sp>
      <p:sp>
        <p:nvSpPr>
          <p:cNvPr id="18" name="Text 9"/>
          <p:cNvSpPr txBox="1"/>
          <p:nvPr/>
        </p:nvSpPr>
        <p:spPr>
          <a:xfrm>
            <a:off x="5066454" y="2796400"/>
            <a:ext cx="3823511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 Моравия: появление западнославянских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Пражское княжество основано династией Пржемысловичей в IX–X веках и стало важным торговым узлом благодаря реке Влтава.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Моравское государство играло ключевую роль в объединении западных славян и было центром христианизации региона, влияя на культуру и политическую структуру.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Мефодий: появление славянской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Кирилл и Мефодий создали глаголицу, первую славянскую азбуку, что открыло путь для распространения письменности среди славянских народов.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способствовала крещению славян и развитию образования, укрепляя культурные связи и формируя духовное единство славян.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князей и старейшин в раннеславянских государствах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играли ключевую роль в управлении, участвуя в совете и помогая князю решать вопросы политики, права и общинной жизни.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занимали высшие посты, исходя из родового происхождения, сочетая административную и военную власть для управления и защиты своих земель и населения.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князя поддерживалась дружиной — отрядом боевых спутников, которые обеспечивали военную силу и служили советниками при принятии важных решений.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Вече, собрание свободных мужчин, служило формой народного участия и решало важные вопросы, включая выборы князя и обсуждение мира и войны.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и внешнее влияние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Сложившаяся структура власти сочетала традиционные племенные элементы с элементами централизованного управления, обеспечивая устойчивость ранних государств.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Хазары внесли инновации в оборонные технологии и дипломатические отношения, что усиливало внешнюю политику восточнославянских союзов.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 способствовало формированию законов и развитию административных институтов, адаптированных к местным условиям славянских государств.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власть была распределена между князем, дружиной, старейшинами и вече, что обеспечивало баланс между военной силой и общинными советами.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населения и развитие городов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началось формирование городов, таких как Киев, Новгород и Львов, где развивались торговля, ремесла, а также впервые появились системы письменности и образования.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IX–X веков состояла из крестьян-общинников, занимающихся земледелием и обменом продукцией внутри племён. Такая организация обеспечивала стабильность и самодостаточность общин.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Восточнославянские союзы и их центры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Племенные союзы восточных славян и их важнейшие центры сыграли роль в формировании ранних государственных образований и укреплении культурного единства.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племён служили основой для развития политической власти и интеграции восточнославянских земель в единое государство.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археологические данные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 основали такие первые государства, как Болгарское царство, Сербия и Хорватия, которые закрепились благодаря прочным внутренним традициям и связанности с Византией.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и дипломатические союзы способствовали укреплению власти правителей и развитию административной организации в регионе.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славяне: формирование первых государств
</a:t>
            </a:r>
            <a:endParaRPr lang="en-US" sz="4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международной торговли славянских государств
</a:t>
            </a:r>
            <a:endParaRPr lang="en-US" sz="4496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установила активные торговые отношения с Византией, экспортируя пушнину, мёд и воск в обмен на ткани и предметы роскоши. Эти связи способствовали культурному обмену и экономическому росту.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Киевской Руси с Византией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 варяг в греки» являлся ключевым торговым маршрутом, соединявшим Балтийское и Чёрное моря, что обеспечивало товарообмен между Севером и Югом Европы.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пути и их значение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торговля способствовала появлению ремёсел, укреплению городов и росту благосостояния населения, создавая предпосылки для дальнейшего социального и культурного прогресса.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торговли на внутреннее развитие
</a:t>
            </a:r>
            <a:endParaRPr lang="en-US" sz="26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Руси и её последствия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православия способствовало развитию культуры, строительству храмов и расширению образования, а также сблизило Русь с Византийской империей.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при князе Владимире в 988 году стало поворотным моментом, установив христианство как государственную религию и объединив различные племена в единую религиозную общность.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заимствования и влияние соседей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хазар и варягов славяне переняли военные методы и устройство дружины, что усилило защиту и организацию вооружённых сил.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 заметно отразилось на славянском искусстве, архитектуре и правовой системе, внедряя новые стили и нормы поведения.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другими народами расширяло ремесленные навыки и торговые связи, обогащая материальную и духовную культуру славянских обществ.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славянских государств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славянских государств заложило основы национальной идентичности для современных народов России, Украины, Чехии, Болгарии и Сербии.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внесли значительный вклад в развитие государственности, законодательства и культурного наследия Восточной Европы.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этих государств продолжает влиять на политические и культурные процессы в современном регионе, укрепляя общие исторические корни.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славянских государств в истории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4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5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славянских государств стало ключевым этапом формирования европейской цивилизации, определившим культурные и политические традиции многих народов региона.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2026-05-10T14:57:08Z</dcterms:created>
  <dcterms:modified xsi:type="dcterms:W3CDTF">2026-05-10T14:57:08Z</dcterms:modified>
</cp:coreProperties>
</file>