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прилагательное: признак предмета в русском языке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Изучаем, как прилагательное точно описывает предмет и меняет свою форму.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прилагательные важны в 6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говорить точнее, писать грамотнее и лучше понимать тексты. С ними легче строить словосочетания, выбирать окончания и избегать ошибок в упражнениях и сочинениях-описаниях.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имя прилагательное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 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помогают назвать заметные признаки предмета: красный, круглый, высокий. С их помощью мы сразу представляем, как выглядит предмет, не описывая его длинно и подробно.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и свойства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деревянный, шерстяной, тяжёлый, кислый показывают, из чего сделан предмет и какими свойствами он обладает. Такие признаки делают описание точным и понятным для читателя.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 время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могут указывать на возраст или время: молодой, старый, зимний, весенний. Они уточняют, когда существует предмет или к какому периоду он относится.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 качества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добрый, смелый, весёлый, холодный передают не только внешний признак, но и впечатление от предмета или человека. Это помогает сделать речь выразительнее.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мамин, школьный, лисий связывают предмет с его владельцем, местом или животным. Они всегда помогают понять, кому или чему принадлежит предмет.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959903"/>
            <a:ext cx="4750071" cy="189304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имени прилагательного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помогает определить форму прилагательного и согласовать его с существительным.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вопросу можно быстро определить нужную форму прилагательного и правильно подобрать его к существительному.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называют прилагательные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вид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часто описывают то, что видно сразу: синее небо, круглый мяч, высокий дом. Они помогают представить предмет зрительно и сделать описание более наглядным.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тяжёлый, мягкий, сладкий, холодный называют внутренние свойства предмета. Такие признаки не всегда видны глазами, но их легко почувствовать или определить в речи.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деревянный, шерстяной, стеклянный указывают, из чего сделан предмет. Это удобно, когда нужно точно назвать вещь или отличить её от похожих предметов.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бабушкин, мамин, лисий показывают, кому принадлежит предмет или с чем он связан. Так одно существительное получает дополнительное, очень конкретное значение.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описания одного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существительное можно описать по-разному: лесная тропинка, узкая тропинка, мокрая тропинка. Прилагательные уточняют признак в зависимости от того, что важно сказать.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найти прилагательное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прилагательного в предложении и пример: «Весенний день был тёплым».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0409" y="1424067"/>
            <a:ext cx="2796909" cy="319290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и изменяемые признаки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прилагательного — это форма мужского рода, единственного числа, именительного падежа: высокий, добрый, осенний. Именно с неё удобно начинать разбор слова.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изменяется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изменяются по родам, числам и падежам. Поэтому одна и та же основа может принимать разные окончания, когда слово связано с разными существительными.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49745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качественных прилагательных бывает краткая форма: рад, готов, красив, интересен. Она помогает кратко сообщить признак, чаще всего в роли сказуемого.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335902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всех есть 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не образуют краткую форму: деревянный, осенний, лисий. Это важно помнить, чтобы не пытаться изменить слово там, где такой формы нет.
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прилагательное по родам и числам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основа сохраняет смысл, а окончание подстраивается под форму существительного. Это особенно заметно в письменной речи при согласовании словосочетаний.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прилагательного меняется вместе с существительным, поэтому согласование помогает строить грамматически правильные предложения.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69872"/>
            <a:ext cx="676275" cy="601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22837" y="2040949"/>
            <a:ext cx="658979" cy="6589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52084" y="2040949"/>
            <a:ext cx="658979" cy="65897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имени прилагательного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разряда имени прилагательного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95301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Обозначают признак, который может быть сильнее или слабее: высокий, тёплый, умный. Такие прилагательные обычно можно сравнивать по степени проявления признака.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114189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Указывают на материал, время, место или назначение предмета: деревянный, зимний, школьный. Они называют постоянный признак, который не сравнивают как качество.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733078" y="2851547"/>
            <a:ext cx="2341615" cy="16889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Показывают принадлежность предмета: мамин, лисий, дедушкин. Такие прилагательные отвечают на вопрос чей? и связывают предмет с владельцем или источником.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4" y="1426907"/>
            <a:ext cx="6829976" cy="21795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разрядов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5300" y="3878826"/>
            <a:ext cx="3780171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 значению различаются три группы прилагательных и как их легко распознать по примеру.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85205" y="3878826"/>
            <a:ext cx="3105863" cy="10786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Разряд помогает понять значение прилагательного и его грамматические свойства, поэтому его важно определять при разборе слова.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02484" y="1396599"/>
            <a:ext cx="2685732" cy="328970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качественных прилагательных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степень показывает, что признак у одного предмета выражен сильнее, чем у другого: дом выше, чай вкуснее, задача интереснее. Она помогает напрямую сравнивать предметы и явления.
</a:t>
            </a:r>
            <a:endParaRPr lang="en-US" sz="936" dirty="0"/>
          </a:p>
        </p:txBody>
      </p:sp>
      <p:sp>
        <p:nvSpPr>
          <p:cNvPr id="12" name="Text 3"/>
          <p:cNvSpPr txBox="1"/>
          <p:nvPr/>
        </p:nvSpPr>
        <p:spPr>
          <a:xfrm>
            <a:off x="339090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Превосходная степень обозначает наибольшую меру признака: самый высокий, добрейший, интереснейший. Такое слово выделяет предмет среди других и подчёркивает его исключительность.
</a:t>
            </a:r>
            <a:endParaRPr lang="en-US" sz="941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образования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и превосходная степени образуются от качественных прилагательных, но не от всех. Обычно используются специальные суффиксы или слова более, самый, а форма должна быть грамматически правильной.
</a:t>
            </a:r>
            <a:endParaRPr lang="en-US" sz="851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сравнения не просто украшают речь, а делают её точнее. С их помощью можно передать разницу между предметами, выразить оценку и избежать однообразных повторов в тексте.
</a:t>
            </a:r>
            <a:endParaRPr lang="en-US" sz="95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сравнения 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показан рост признака от нейтральной формы к более сильной и затем к высшей степени. Это помогает увидеть логику изменения слова.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ступень, тем сильнее выражен признак. Сравнение делает речь точнее и помогает выбирать нужную форму прилагательного в контексте.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примеры по теме «Имя прилагательное».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и краткая форма прилагательных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Полная форма чаще всего стоит перед существительным и называет признак более подробно: тёплый день, добрый учитель, интересная книга. Она помогает создать точное описание предмета.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обычно выполняет роль сказуемого: день тёпл, ответ верен, мальчик рад. Она звучит короче и часто сообщает состояние или оценку предмета.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употребления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форма употребляется не у всех качественных прилагательных. Она характерна для слов, которые легко выражают признак без окончания полного варианта и хорошо вписываются в предложение.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190210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пар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форм помогает лучше запомнить правило: добрый — добр, красивый — красив, интересный — интересен. У обеих форм одно значение, но разная роль в предложении.
</a:t>
            </a:r>
            <a:endParaRPr lang="en-US" sz="1050" dirty="0"/>
          </a:p>
        </p:txBody>
      </p:sp>
      <p:sp>
        <p:nvSpPr>
          <p:cNvPr id="14" name="Text 6"/>
          <p:cNvSpPr txBox="1"/>
          <p:nvPr/>
        </p:nvSpPr>
        <p:spPr>
          <a:xfrm>
            <a:off x="4740558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краткой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не образуют краткую форму: деревянный, осенний, лисий. Это нужно запоминать, чтобы не допускать ошибок в устной и письменной речи.
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согласовать прилагательное с существительным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 подборе правильной формы прилагательного в словосочетании.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Орфограммы в прилагательных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Безударные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прилагательных окончания часто слышатся неясно, поэтому их нужно проверять по вопросу и по существительному. Именно так выбирают правильную букву в словах с трудным написанием.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две буквы 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требует написание н и нн. В словах серебряный, длинный, деревянный важно помнить о суффиксах и не подменять правило догадкой или слухом.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935896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сложных прилагательных часто пишется дефис: ярко-синий, северо-западный. Он помогает увидеть, что слово образовано из двух частей и сохраняет значение обеих основ.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200101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Суффиксы-орфограммы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зависит и от суффиксов -ан-, -ян-, -енн-, -онн-. Эти части слова нужно узнавать по составу, потому что именно они часто определяют выбор букв.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4839469" y="3533208"/>
            <a:ext cx="2276475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важно определить часть речи, разобрать слово по составу и вспомнить правило. Тогда написание прилагательного становится осознанным, а не случайным.
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876078"/>
            <a:ext cx="4750071" cy="20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 прилагательных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типичные ошибки и сразу сопоставить неверную и правильную форму.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форма прилагательного не совпадает с формой существительного или нарушается правило написания. Проверка по вопросу и окончанию помогает их избежать.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прилагательных в 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описаниях прилагательные помогают передать не только предмет, но и впечатление от него. Они делают предложение живым и образным.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уточняют цвет, звук, температуру и настроение. Поэтому прилагательные особенно важны в художественных и описательных текстах.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языка; примеры слов по теме «Имя прилагательное».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в повседневной жизни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магазинах и рекламе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упаковках и вывесках прилагательные сразу сообщают важный признак товара: свежий хлеб, новый телефон, вкусный йогурт. Благодаря им информация становится короткой и понятной.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школе и дома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постоянно слышим и используем их в обычной речи: чистая тетрадь, спортивная форма, большой рюкзак. Такие слова помогают быстро назвать нужную вещь и её признак.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названиях мест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часто входят в названия улиц, парков и учреждений, например городской парк или школьная библиотека. Они уточняют, к какому месту относится предмет или явление.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объявлениях прилагательные делают сообщение точнее: новый учебник, тёплая одежда, удобная обувь. Читатель сразу понимает, какой товар или вещь предлагаются.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сочинениях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письменных работах прилагательные помогают описывать людей, природу и предметы без повторов. Чем точнее подобрано слово, тем выразительнее и аккуратнее получается текст.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 о прилагательном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2018474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слово-признак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выделите слово, которое называет признак предмета. В словосочетаниях зимний вечер и мамины руки именно прилагательные уточняют значение существительного.
</a:t>
            </a:r>
            <a:endParaRPr lang="en-US" sz="969" dirty="0"/>
          </a:p>
        </p:txBody>
      </p:sp>
      <p:sp>
        <p:nvSpPr>
          <p:cNvPr id="12" name="Text 3"/>
          <p:cNvSpPr txBox="1"/>
          <p:nvPr/>
        </p:nvSpPr>
        <p:spPr>
          <a:xfrm>
            <a:off x="4748290" y="1956217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Поставьте вопрос от существительного к прилагательному: вечер какой? зимний, руки чьи? мамины. Так легче понять связь слов и не перепутать части речи.
</a:t>
            </a:r>
            <a:endParaRPr lang="en-US" sz="969" dirty="0"/>
          </a:p>
        </p:txBody>
      </p:sp>
      <p:sp>
        <p:nvSpPr>
          <p:cNvPr id="13" name="Text 4"/>
          <p:cNvSpPr txBox="1"/>
          <p:nvPr/>
        </p:nvSpPr>
        <p:spPr>
          <a:xfrm>
            <a:off x="661084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разряд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значение слова с тремя разрядами. В выражении зимний вечер прилагательное относительное, а в очень тёплый день — качественное, потому что обозначает признак, который можно усилить.
</a:t>
            </a:r>
            <a:endParaRPr lang="en-US" sz="909" dirty="0"/>
          </a:p>
        </p:txBody>
      </p:sp>
      <p:sp>
        <p:nvSpPr>
          <p:cNvPr id="14" name="Text 5"/>
          <p:cNvSpPr txBox="1"/>
          <p:nvPr/>
        </p:nvSpPr>
        <p:spPr>
          <a:xfrm>
            <a:off x="3390900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Посмотрите, согласуется ли прилагательное с существительным по роду, числу и падежу. В более высокий дом слово более высокий показывает сравнительную степень и особую форму признака.
</a:t>
            </a:r>
            <a:endParaRPr lang="en-US" sz="957" dirty="0"/>
          </a:p>
        </p:txBody>
      </p:sp>
      <p:sp>
        <p:nvSpPr>
          <p:cNvPr id="15" name="Text 6"/>
          <p:cNvSpPr txBox="1"/>
          <p:nvPr/>
        </p:nvSpPr>
        <p:spPr>
          <a:xfrm>
            <a:off x="6082615" y="3642610"/>
            <a:ext cx="1872588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Обязательно найдите орфограмму: окончание, н или нн, дефис в сложном слове. Такая проверка помогает писать точно и без ошибок в любых словосочетаниях.
</a:t>
            </a:r>
            <a:endParaRPr lang="en-US" sz="979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Прилагательное: слово, которое делает речь точнее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прилагательное помогает описывать предметы ярко и грамотно. Если знать его формы, разряды и правила согласования, легче писать без ошибок, строить красивые фразы и понимать тексты.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2026-05-28T08:13:42Z</dcterms:created>
  <dcterms:modified xsi:type="dcterms:W3CDTF">2026-05-28T08:13:42Z</dcterms:modified>
</cp:coreProperties>
</file>