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деятельность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нервная система быстро управляет реакциями организма и его защитой.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постоянно пользуемся рефлексами: моргаем, отдёргиваем руку, сохраняем равновесие и реагируем быстрее, чем успеваем подумать. Именно поэтому их изучение помогает понять работу нервной системы и высшей нервной деятельности человека.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в нашей повседневности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рефлекса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 — это ответ организма на раздражитель, который осуществляется через нервную систему. Он помогает быстро реагировать на изменения во внешней среде и внутри тела.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рефлексы есть с рождения и не требуют обучения. Они поддерживают жизненно важные функции и обеспечивают защиту организма в самых разных ситуациях.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раздражители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Запускать рефлекс могут свет, звук, прикосновение, боль, температура или изменение положения тела. Один и тот же организм отвечает на разные сигналы по-разному.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рефлексы формируются в течение жизни при повторении действий и опыта. Они помогают приспосабливаться к условиям среды, учиться и вырабатывать привычки.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дуга: путь нервного сигнала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звеньев, через которые проходит сигнал от раздражителя к ответу организма.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и нервные волокна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рецепторы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расположены в коже, глазах, ушах, мышцах, сухожилиях и внутренних органах. Они первыми улавливают изменения, которые происходят вокруг человека или в его теле.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воспринимают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рецепторы чувствительны к теплу, холоду, боли, давлению, свету, звуку и растяжению. Благодаря этому нервная система получает точную информацию о состоянии организма и среды.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передаётся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раздражения рецептор превращает воздействие в нервный импульс. Далее сигнал идёт по нервным волокнам к центру нервной системы, где начинается обработка информации.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ответ быстрый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нервные волокна проводят импульсы со скоростью около 100 м/с. Поэтому многие реакции возникают почти мгновенно и помогают избежать опасности или вовремя изменить движение.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простые рефлексы замыкаются в спинном мозге без участия сознания. Это позволяет телу реагировать очень быстро и не тратить время на долгий анализ ситуации.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Отдёргивание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касается горячего или колючего предмета, рука отдёргивается автоматически. Такая реакция защищает кожу и ткани от повреждения ещё до осознанного решения.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позы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помогает удерживать мышечный тонус и сохранять равновесие при стоянии и ходьбе. Благодаря этому движения остаются устойчивыми и более точными.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рефлексы особенно важны для защиты организма. Они работают постоянно, даже когда человек занят, и помогают избежать травм в неожиданный момент.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и простые рефлексы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рефлексов выполняют свои задачи: одни обеспечивают выживание, другие помогают ориентироваться, питаться и учиться новому.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Самую большую долю занимают жизненно важные и защитные реакции, потому что именно они особенно важны для сохранения организма.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рефлексов по их значению и происхождению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рефлексов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19808"/>
            <a:ext cx="3848986" cy="1375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врождённые реакции отличаются от приобретённых и как они связаны с разными отделами нервной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обеспечивают основу жизни, а условные делают поведение более гибким и помогают приспосабливаться к опыту.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рефлексы человека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и условные рефлексы: сравнение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Нейтральный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какой-то звук, свет или другой сигнал сам по себе не вызывает нужной реакции. Он пока не связан с важным событием и не имеет особого значения для организма.
</a:t>
            </a:r>
            <a:endParaRPr lang="en-US" sz="1389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Многократное сочетание
</a:t>
            </a:r>
            <a:pPr algn="r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сигнал повторно появляется перед безусловным раздражителем, мозг связывает их между собой. Постепенно организм начинает ожидать событие уже после самого сигнала.
</a:t>
            </a:r>
            <a:endParaRPr lang="en-US" sz="1337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Устойчивая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закрепления условный сигнал начинает вызывать ответ без помощи основного раздражителя. Так возникают привычки, навыки и многие формы обучения.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условный рефлекс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047" y="3059950"/>
            <a:ext cx="2766799" cy="16130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 раздражителя к ответу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Рецептор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Раздражитель сначала воспринимается рецептором, который умеет заметить свет, тепло, боль, давление или другое изменение. Здесь внешний сигнал превращается в нервный импульс.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Чувствительный нейрон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 передаётся по чувствительному нейрону в центральную нервную систему. Этот путь нужен, чтобы сообщение быстро дошло до нужного нервного центра.
</a:t>
            </a:r>
            <a:endParaRPr lang="en-US" sz="1080" dirty="0"/>
          </a:p>
        </p:txBody>
      </p:sp>
      <p:sp>
        <p:nvSpPr>
          <p:cNvPr id="15" name="Text 4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Обработка в ЦНС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спинном или головном мозге информация обрабатывается и сравнивается с другими сигналами. Здесь решается, какой ответ будет наиболее подходящим и безопасным.
</a:t>
            </a:r>
            <a:endParaRPr lang="en-US" sz="1080" dirty="0"/>
          </a:p>
        </p:txBody>
      </p:sp>
      <p:sp>
        <p:nvSpPr>
          <p:cNvPr id="16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Двигательный нейрон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команда идёт по двигательному нейрону к рабочему органу. Такой путь позволяет организму действовать точно и почти без лишних движений.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4727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Мышца или железа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выполняет мышца или железа: мышца сокращается, а железа выделяет секрет. Благодаря такой схеме реакция часто происходит за доли секунды.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задержка может быть важной, если раздражитель опасен. Поэтому быстрые рефлекторные ответы особенно ценны в быту, спорте и при неожиданной угрозе.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время реакции, тем выше защитная роль ответа организма и тем меньше риск травмы.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иллюстративные значения времени реакции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реакции и её значение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138" y="1523052"/>
            <a:ext cx="3972133" cy="30970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рефлексы человека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630238" y="1545436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Моргание быстро закрывает глаза и защищает роговицу от пыли, яркого света и случайного прикосновения. Эта реакция возникает автоматически и помогает сохранить зрение в повседневной жизни.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630238" y="2171119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зрачка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ярком свете зрачок сужается, чтобы на сетчатку попадало меньше лучей. Так глаз меньше утомляется, а зрительный анализатор получает более безопасный поток света.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30238" y="2796801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 и чихание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 и чихание очищают дыхательные пути от пыли, слизи и раздражающих частиц. Эти реакции полезны, потому что помогают поддерживать свободное дыхание и защищают лёгкие.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630238" y="3422484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Рвотный рефлекс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Рвотный рефлекс предотвращает попадание в организм опасных или испорченных веществ. Он срабатывает при сильном раздражении и помогает защитить пищеварительную систему от повреждения.
</a:t>
            </a:r>
            <a:endParaRPr lang="en-US" sz="1050" dirty="0"/>
          </a:p>
        </p:txBody>
      </p:sp>
      <p:sp>
        <p:nvSpPr>
          <p:cNvPr id="16" name="Text 6"/>
          <p:cNvSpPr txBox="1"/>
          <p:nvPr/>
        </p:nvSpPr>
        <p:spPr>
          <a:xfrm>
            <a:off x="630238" y="4048166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Отдёргивание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прикосновении к горячему или острому предмету рука отдёргивается почти мгновенно. Такая реакция уменьшает площадь и время контакта с источником опасности, снижая травму.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237" y="1767994"/>
            <a:ext cx="198270" cy="317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256" y="1796769"/>
            <a:ext cx="324602" cy="2596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и бег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ходьбе и беге мышцы работают согласованно, чтобы тело сохраняло устойчивость. Рефлекторные сигналы автоматически регулируют шаг, ритм и положение корпуса.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наклоняется или спотыкается, нервная система быстро перестраивает работу мышц. Это помогает не упасть и удержать центр тяжести в безопасном положении.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завязывание шнурков и ловля предметов требуют тонкой координации. Здесь рефлексы сочетаются с сознательным контролем, поэтому движения становятся точными и экономными.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Автоматическая настройка мышц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Мышечный тонус постоянно меняется в ответ на позу, нагрузку и движение. Благодаря этому тело готово к действию и быстрее реагирует на изменение условий.
</a:t>
            </a:r>
            <a:endParaRPr lang="en-US" sz="1392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проявления в движении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повторения к привычке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многократное выполнение действия закрепляет устойчивую условную связь в нервной системе.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763" y="2535418"/>
            <a:ext cx="2601643" cy="2002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063" y="2535418"/>
            <a:ext cx="2601643" cy="200206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Павлов открыл значение условных рефлексов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Звонок, который стал сигналом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опытах Ивана Петровича Павлова собаки постепенно начинали реагировать не только на пищу, но и на звук, который постоянно ей предшествовал. Так исследователь показал, что организм может связывать сигнал с ожидаемым событием.
</a:t>
            </a:r>
            <a:endParaRPr lang="en-US" sz="1005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 высшей нервной 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5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Павлова помогли понять, что кора больших полушарий участвует в формировании новых связей и привычек. Его исследования стали важным шагом к изучению того, как человек учится, запоминает и приспосабливается к условиям жизни.
</a:t>
            </a:r>
            <a:endParaRPr lang="en-US" sz="100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опыты важны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36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Павлова используют в медицине, психологии и педагогике, когда объясняют, как вырабатываются навыки и реакции. Его научный подход показал, что поведение можно изучать точно, наблюдая за повторяющимися ответами организма.
</a:t>
            </a:r>
            <a:endParaRPr lang="en-US" sz="101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555" y="2755985"/>
            <a:ext cx="388889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нервной системы и рефлексы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отделы нервной системы участвуют в рефлекторной деятельности и за что каждый из них отвечает.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реакция, тем больше в ней участвуют высшие отделы мозга; самые быстрые ответы часто замыкаются на уровне спинного мозга.
</a:t>
            </a:r>
            <a:endParaRPr lang="en-US" sz="13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83024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нервные волокна или центры повреждены, сигнал проходит хуже или совсем не доходит до рабочего органа. В таком случае рефлекс может ослабнуть, задержаться или исчезнуть.
</a:t>
            </a:r>
            <a:endParaRPr lang="en-US" sz="1050" dirty="0"/>
          </a:p>
        </p:txBody>
      </p:sp>
      <p:sp>
        <p:nvSpPr>
          <p:cNvPr id="12" name="Text 2"/>
          <p:cNvSpPr txBox="1"/>
          <p:nvPr/>
        </p:nvSpPr>
        <p:spPr>
          <a:xfrm>
            <a:off x="2589155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Переутомление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сильной усталости нервная система работает медленнее, поэтому реакция на сигнал становится менее точной. Человек чаще ошибается, хуже замечает опасность и дольше принимает решения.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4656122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Недосыпание и стресс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и длительное напряжение снижают внимание и скорость ответов. Организм тратит больше сил на восстановление, поэтому обычные раздражители воспринимаются труднее.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726013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питание, движение и регулярный распорядок дня помогают нервной системе работать устойчиво. Эти простые привычки поддерживают быстроту реакции и уменьшают вероятность ошибок.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ослабляет рефлексы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скорость ответа влияет не только состояние организма, но и привычка сосредотачиваться. Даже короткая пауза в внимании может заметно замедлить реакцию.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результаты связаны с отдыхом и концентрацией, а стресс и усталость заметно снижают быстроту ответа организма.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условная оценка влияния факторов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быстроту реакции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в повседневной жизни школьника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задаёт вопрос или звучит звонок, школьник быстро переключает внимание. Такие реакции помогают вовремя слушать объяснение, записывать важное и не пропускать сигнал к действию.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движения по коридору или игры на площадке рефлексы помогают удерживать равновесие, избегать столкновений и быстро реагировать на неожиданный толчок или мяч.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58775" y="3628306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дороги человек автоматически замечает движение транспорта, громкий звук или резкое приближение опасности. Быстрый ответ организма снижает риск травмы и помогает соблюдать безопасность.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кухне, у горячей поверхности или при резком шуме рефлекторные реакции защищают кожу, глаза и дыхательные пути. Благодаря им повседневные действия становятся безопаснее.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транспорте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торможении автобуса или поезда тело непроизвольно напрягает мышцы, чтобы сохранить равновесие. Это помогает удержаться на ногах и избежать падения.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делают поведение человека быстрым и безопасным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деятельность помогает организму мгновенно отвечать на сигналы среды. Одни рефлексы защищают и поддерживают жизнь, другие помогают учиться, запоминать и превращать полезные действия в привычки.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2026-06-01T13:19:13Z</dcterms:created>
  <dcterms:modified xsi:type="dcterms:W3CDTF">2026-06-01T13:19:13Z</dcterms:modified>
</cp:coreProperties>
</file>